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9" r:id="rId4"/>
    <p:sldId id="261" r:id="rId5"/>
    <p:sldId id="262" r:id="rId6"/>
    <p:sldId id="263" r:id="rId7"/>
    <p:sldId id="264" r:id="rId8"/>
    <p:sldId id="298" r:id="rId9"/>
    <p:sldId id="267" r:id="rId10"/>
    <p:sldId id="269" r:id="rId11"/>
    <p:sldId id="271" r:id="rId12"/>
    <p:sldId id="274" r:id="rId13"/>
    <p:sldId id="275" r:id="rId14"/>
    <p:sldId id="278" r:id="rId15"/>
    <p:sldId id="283" r:id="rId16"/>
    <p:sldId id="280" r:id="rId17"/>
    <p:sldId id="281" r:id="rId18"/>
    <p:sldId id="282" r:id="rId19"/>
    <p:sldId id="284" r:id="rId20"/>
    <p:sldId id="287" r:id="rId21"/>
    <p:sldId id="292" r:id="rId22"/>
    <p:sldId id="293" r:id="rId23"/>
    <p:sldId id="294" r:id="rId24"/>
    <p:sldId id="295" r:id="rId25"/>
    <p:sldId id="296" r:id="rId26"/>
    <p:sldId id="297" r:id="rId27"/>
  </p:sldIdLst>
  <p:sldSz cx="12192000" cy="6858000"/>
  <p:notesSz cx="6858000" cy="9947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FF66CC"/>
    <a:srgbClr val="FF66FF"/>
    <a:srgbClr val="D105D1"/>
    <a:srgbClr val="D006D0"/>
    <a:srgbClr val="B51B9F"/>
    <a:srgbClr val="B122B4"/>
    <a:srgbClr val="8A2F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1" autoAdjust="0"/>
    <p:restoredTop sz="94660"/>
  </p:normalViewPr>
  <p:slideViewPr>
    <p:cSldViewPr snapToGrid="0">
      <p:cViewPr varScale="1">
        <p:scale>
          <a:sx n="86" d="100"/>
          <a:sy n="86" d="100"/>
        </p:scale>
        <p:origin x="566"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A506103E-2A83-4B88-AA8B-D14EF8D481CF}" type="datetimeFigureOut">
              <a:rPr lang="nb-NO" smtClean="0"/>
              <a:t>01.03.2020</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35EAE90B-89B7-46DB-9C5B-8721BE07B5D8}" type="slidenum">
              <a:rPr lang="nb-NO" smtClean="0"/>
              <a:t>‹#›</a:t>
            </a:fld>
            <a:endParaRPr lang="nb-NO"/>
          </a:p>
        </p:txBody>
      </p:sp>
    </p:spTree>
    <p:extLst>
      <p:ext uri="{BB962C8B-B14F-4D97-AF65-F5344CB8AC3E}">
        <p14:creationId xmlns:p14="http://schemas.microsoft.com/office/powerpoint/2010/main" val="1882250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A506103E-2A83-4B88-AA8B-D14EF8D481CF}" type="datetimeFigureOut">
              <a:rPr lang="nb-NO" smtClean="0"/>
              <a:t>01.03.2020</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35EAE90B-89B7-46DB-9C5B-8721BE07B5D8}" type="slidenum">
              <a:rPr lang="nb-NO" smtClean="0"/>
              <a:t>‹#›</a:t>
            </a:fld>
            <a:endParaRPr lang="nb-NO"/>
          </a:p>
        </p:txBody>
      </p:sp>
    </p:spTree>
    <p:extLst>
      <p:ext uri="{BB962C8B-B14F-4D97-AF65-F5344CB8AC3E}">
        <p14:creationId xmlns:p14="http://schemas.microsoft.com/office/powerpoint/2010/main" val="3208042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A506103E-2A83-4B88-AA8B-D14EF8D481CF}" type="datetimeFigureOut">
              <a:rPr lang="nb-NO" smtClean="0"/>
              <a:t>01.03.2020</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35EAE90B-89B7-46DB-9C5B-8721BE07B5D8}" type="slidenum">
              <a:rPr lang="nb-NO" smtClean="0"/>
              <a:t>‹#›</a:t>
            </a:fld>
            <a:endParaRPr lang="nb-NO"/>
          </a:p>
        </p:txBody>
      </p:sp>
    </p:spTree>
    <p:extLst>
      <p:ext uri="{BB962C8B-B14F-4D97-AF65-F5344CB8AC3E}">
        <p14:creationId xmlns:p14="http://schemas.microsoft.com/office/powerpoint/2010/main" val="1374963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A506103E-2A83-4B88-AA8B-D14EF8D481CF}" type="datetimeFigureOut">
              <a:rPr lang="nb-NO" smtClean="0"/>
              <a:t>01.03.2020</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35EAE90B-89B7-46DB-9C5B-8721BE07B5D8}" type="slidenum">
              <a:rPr lang="nb-NO" smtClean="0"/>
              <a:t>‹#›</a:t>
            </a:fld>
            <a:endParaRPr lang="nb-NO"/>
          </a:p>
        </p:txBody>
      </p:sp>
    </p:spTree>
    <p:extLst>
      <p:ext uri="{BB962C8B-B14F-4D97-AF65-F5344CB8AC3E}">
        <p14:creationId xmlns:p14="http://schemas.microsoft.com/office/powerpoint/2010/main" val="41934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nb-NO"/>
              <a:t>Klikk for å redigere tittelstil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A506103E-2A83-4B88-AA8B-D14EF8D481CF}" type="datetimeFigureOut">
              <a:rPr lang="nb-NO" smtClean="0"/>
              <a:t>01.03.2020</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35EAE90B-89B7-46DB-9C5B-8721BE07B5D8}" type="slidenum">
              <a:rPr lang="nb-NO" smtClean="0"/>
              <a:t>‹#›</a:t>
            </a:fld>
            <a:endParaRPr lang="nb-NO"/>
          </a:p>
        </p:txBody>
      </p:sp>
    </p:spTree>
    <p:extLst>
      <p:ext uri="{BB962C8B-B14F-4D97-AF65-F5344CB8AC3E}">
        <p14:creationId xmlns:p14="http://schemas.microsoft.com/office/powerpoint/2010/main" val="3508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A506103E-2A83-4B88-AA8B-D14EF8D481CF}" type="datetimeFigureOut">
              <a:rPr lang="nb-NO" smtClean="0"/>
              <a:t>01.03.2020</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35EAE90B-89B7-46DB-9C5B-8721BE07B5D8}" type="slidenum">
              <a:rPr lang="nb-NO" smtClean="0"/>
              <a:t>‹#›</a:t>
            </a:fld>
            <a:endParaRPr lang="nb-NO"/>
          </a:p>
        </p:txBody>
      </p:sp>
    </p:spTree>
    <p:extLst>
      <p:ext uri="{BB962C8B-B14F-4D97-AF65-F5344CB8AC3E}">
        <p14:creationId xmlns:p14="http://schemas.microsoft.com/office/powerpoint/2010/main" val="139384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nb-NO"/>
              <a:t>Klikk for å redigere tittelstil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Content Placeholder 3"/>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Content Placeholder 5"/>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A506103E-2A83-4B88-AA8B-D14EF8D481CF}" type="datetimeFigureOut">
              <a:rPr lang="nb-NO" smtClean="0"/>
              <a:t>01.03.2020</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35EAE90B-89B7-46DB-9C5B-8721BE07B5D8}" type="slidenum">
              <a:rPr lang="nb-NO" smtClean="0"/>
              <a:t>‹#›</a:t>
            </a:fld>
            <a:endParaRPr lang="nb-NO"/>
          </a:p>
        </p:txBody>
      </p:sp>
    </p:spTree>
    <p:extLst>
      <p:ext uri="{BB962C8B-B14F-4D97-AF65-F5344CB8AC3E}">
        <p14:creationId xmlns:p14="http://schemas.microsoft.com/office/powerpoint/2010/main" val="1813359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A506103E-2A83-4B88-AA8B-D14EF8D481CF}" type="datetimeFigureOut">
              <a:rPr lang="nb-NO" smtClean="0"/>
              <a:t>01.03.2020</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35EAE90B-89B7-46DB-9C5B-8721BE07B5D8}" type="slidenum">
              <a:rPr lang="nb-NO" smtClean="0"/>
              <a:t>‹#›</a:t>
            </a:fld>
            <a:endParaRPr lang="nb-NO"/>
          </a:p>
        </p:txBody>
      </p:sp>
    </p:spTree>
    <p:extLst>
      <p:ext uri="{BB962C8B-B14F-4D97-AF65-F5344CB8AC3E}">
        <p14:creationId xmlns:p14="http://schemas.microsoft.com/office/powerpoint/2010/main" val="364438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06103E-2A83-4B88-AA8B-D14EF8D481CF}" type="datetimeFigureOut">
              <a:rPr lang="nb-NO" smtClean="0"/>
              <a:t>01.03.2020</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35EAE90B-89B7-46DB-9C5B-8721BE07B5D8}" type="slidenum">
              <a:rPr lang="nb-NO" smtClean="0"/>
              <a:t>‹#›</a:t>
            </a:fld>
            <a:endParaRPr lang="nb-NO"/>
          </a:p>
        </p:txBody>
      </p:sp>
    </p:spTree>
    <p:extLst>
      <p:ext uri="{BB962C8B-B14F-4D97-AF65-F5344CB8AC3E}">
        <p14:creationId xmlns:p14="http://schemas.microsoft.com/office/powerpoint/2010/main" val="4068077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A506103E-2A83-4B88-AA8B-D14EF8D481CF}" type="datetimeFigureOut">
              <a:rPr lang="nb-NO" smtClean="0"/>
              <a:t>01.03.2020</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35EAE90B-89B7-46DB-9C5B-8721BE07B5D8}" type="slidenum">
              <a:rPr lang="nb-NO" smtClean="0"/>
              <a:t>‹#›</a:t>
            </a:fld>
            <a:endParaRPr lang="nb-NO"/>
          </a:p>
        </p:txBody>
      </p:sp>
    </p:spTree>
    <p:extLst>
      <p:ext uri="{BB962C8B-B14F-4D97-AF65-F5344CB8AC3E}">
        <p14:creationId xmlns:p14="http://schemas.microsoft.com/office/powerpoint/2010/main" val="2327431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A506103E-2A83-4B88-AA8B-D14EF8D481CF}" type="datetimeFigureOut">
              <a:rPr lang="nb-NO" smtClean="0"/>
              <a:t>01.03.2020</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35EAE90B-89B7-46DB-9C5B-8721BE07B5D8}" type="slidenum">
              <a:rPr lang="nb-NO" smtClean="0"/>
              <a:t>‹#›</a:t>
            </a:fld>
            <a:endParaRPr lang="nb-NO"/>
          </a:p>
        </p:txBody>
      </p:sp>
    </p:spTree>
    <p:extLst>
      <p:ext uri="{BB962C8B-B14F-4D97-AF65-F5344CB8AC3E}">
        <p14:creationId xmlns:p14="http://schemas.microsoft.com/office/powerpoint/2010/main" val="3981259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06103E-2A83-4B88-AA8B-D14EF8D481CF}" type="datetimeFigureOut">
              <a:rPr lang="nb-NO" smtClean="0"/>
              <a:t>01.03.2020</a:t>
            </a:fld>
            <a:endParaRPr lang="nb-N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EAE90B-89B7-46DB-9C5B-8721BE07B5D8}" type="slidenum">
              <a:rPr lang="nb-NO" smtClean="0"/>
              <a:t>‹#›</a:t>
            </a:fld>
            <a:endParaRPr lang="nb-NO"/>
          </a:p>
        </p:txBody>
      </p:sp>
    </p:spTree>
    <p:extLst>
      <p:ext uri="{BB962C8B-B14F-4D97-AF65-F5344CB8AC3E}">
        <p14:creationId xmlns:p14="http://schemas.microsoft.com/office/powerpoint/2010/main" val="17456246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6A89CAE-1FEC-4565-A32C-EB31189F428E}"/>
              </a:ext>
            </a:extLst>
          </p:cNvPr>
          <p:cNvSpPr>
            <a:spLocks noGrp="1"/>
          </p:cNvSpPr>
          <p:nvPr>
            <p:ph type="ctrTitle"/>
          </p:nvPr>
        </p:nvSpPr>
        <p:spPr>
          <a:xfrm>
            <a:off x="2066926" y="1257301"/>
            <a:ext cx="7734300" cy="2447924"/>
          </a:xfrm>
        </p:spPr>
        <p:txBody>
          <a:bodyPr>
            <a:normAutofit/>
          </a:bodyPr>
          <a:lstStyle/>
          <a:p>
            <a:r>
              <a:rPr lang="nb-NO" sz="6600" b="1" dirty="0">
                <a:solidFill>
                  <a:srgbClr val="FFFFFF"/>
                </a:solidFill>
              </a:rPr>
              <a:t>Jesu fristelse og seier - vårt håp?</a:t>
            </a:r>
          </a:p>
        </p:txBody>
      </p:sp>
      <p:sp>
        <p:nvSpPr>
          <p:cNvPr id="3" name="Undertittel 2">
            <a:extLst>
              <a:ext uri="{FF2B5EF4-FFF2-40B4-BE49-F238E27FC236}">
                <a16:creationId xmlns:a16="http://schemas.microsoft.com/office/drawing/2014/main" id="{87005EF1-1D05-4A1D-8ECE-51BD43E5C8A5}"/>
              </a:ext>
            </a:extLst>
          </p:cNvPr>
          <p:cNvSpPr>
            <a:spLocks noGrp="1"/>
          </p:cNvSpPr>
          <p:nvPr>
            <p:ph type="subTitle" idx="1"/>
          </p:nvPr>
        </p:nvSpPr>
        <p:spPr>
          <a:xfrm>
            <a:off x="3045368" y="4074718"/>
            <a:ext cx="6105194" cy="682079"/>
          </a:xfrm>
        </p:spPr>
        <p:txBody>
          <a:bodyPr>
            <a:normAutofit/>
          </a:bodyPr>
          <a:lstStyle/>
          <a:p>
            <a:r>
              <a:rPr lang="nb-NO" dirty="0">
                <a:solidFill>
                  <a:srgbClr val="FFFFFF"/>
                </a:solidFill>
              </a:rPr>
              <a:t>Evangelietekst Matt 4,1-11</a:t>
            </a:r>
          </a:p>
        </p:txBody>
      </p:sp>
    </p:spTree>
    <p:extLst>
      <p:ext uri="{BB962C8B-B14F-4D97-AF65-F5344CB8AC3E}">
        <p14:creationId xmlns:p14="http://schemas.microsoft.com/office/powerpoint/2010/main" val="887918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569A820-F7EE-48A9-B625-225B48D102B8}"/>
              </a:ext>
            </a:extLst>
          </p:cNvPr>
          <p:cNvSpPr>
            <a:spLocks noGrp="1"/>
          </p:cNvSpPr>
          <p:nvPr>
            <p:ph type="title"/>
          </p:nvPr>
        </p:nvSpPr>
        <p:spPr/>
        <p:txBody>
          <a:bodyPr/>
          <a:lstStyle/>
          <a:p>
            <a:r>
              <a:rPr lang="nb-NO" b="1" dirty="0">
                <a:solidFill>
                  <a:schemeClr val="bg1"/>
                </a:solidFill>
              </a:rPr>
              <a:t>2. Jesus blir fristet i ødemarken</a:t>
            </a:r>
          </a:p>
        </p:txBody>
      </p:sp>
      <p:sp>
        <p:nvSpPr>
          <p:cNvPr id="3" name="Plassholder for innhold 2">
            <a:extLst>
              <a:ext uri="{FF2B5EF4-FFF2-40B4-BE49-F238E27FC236}">
                <a16:creationId xmlns:a16="http://schemas.microsoft.com/office/drawing/2014/main" id="{6002BB9A-1695-4065-A8D6-14CE1AEA4D66}"/>
              </a:ext>
            </a:extLst>
          </p:cNvPr>
          <p:cNvSpPr>
            <a:spLocks noGrp="1"/>
          </p:cNvSpPr>
          <p:nvPr>
            <p:ph idx="1"/>
          </p:nvPr>
        </p:nvSpPr>
        <p:spPr/>
        <p:txBody>
          <a:bodyPr>
            <a:normAutofit/>
          </a:bodyPr>
          <a:lstStyle/>
          <a:p>
            <a:pPr>
              <a:lnSpc>
                <a:spcPct val="100000"/>
              </a:lnSpc>
              <a:buFont typeface="Wingdings" panose="05000000000000000000" pitchFamily="2" charset="2"/>
              <a:buChar char="Ø"/>
            </a:pPr>
            <a:r>
              <a:rPr lang="nb-NO" sz="3200" dirty="0">
                <a:solidFill>
                  <a:schemeClr val="bg1"/>
                </a:solidFill>
              </a:rPr>
              <a:t> Hva Jesus ble prøvd med?</a:t>
            </a:r>
          </a:p>
          <a:p>
            <a:pPr>
              <a:lnSpc>
                <a:spcPct val="100000"/>
              </a:lnSpc>
              <a:buFontTx/>
              <a:buChar char="-"/>
            </a:pPr>
            <a:r>
              <a:rPr lang="nb-NO" sz="3200" dirty="0">
                <a:solidFill>
                  <a:schemeClr val="bg1"/>
                </a:solidFill>
              </a:rPr>
              <a:t>Fristelse 2: Å sette Gud på prøve – å kjøre sitt eget løp</a:t>
            </a:r>
          </a:p>
          <a:p>
            <a:pPr marL="0" indent="0">
              <a:lnSpc>
                <a:spcPct val="100000"/>
              </a:lnSpc>
              <a:buNone/>
            </a:pPr>
            <a:r>
              <a:rPr lang="nb-NO" sz="3200" dirty="0">
                <a:solidFill>
                  <a:schemeClr val="bg1"/>
                </a:solidFill>
              </a:rPr>
              <a:t>Jesus svarte: Jesus sa til ham: «Det står også skrevet:</a:t>
            </a:r>
            <a:br>
              <a:rPr lang="nb-NO" sz="3200" dirty="0">
                <a:solidFill>
                  <a:schemeClr val="bg1"/>
                </a:solidFill>
              </a:rPr>
            </a:br>
            <a:r>
              <a:rPr lang="nb-NO" sz="3200" dirty="0">
                <a:solidFill>
                  <a:schemeClr val="bg1"/>
                </a:solidFill>
              </a:rPr>
              <a:t>          </a:t>
            </a:r>
            <a:r>
              <a:rPr lang="nb-NO" sz="3200" i="1" dirty="0">
                <a:solidFill>
                  <a:schemeClr val="bg1"/>
                </a:solidFill>
              </a:rPr>
              <a:t> Du skal ikke sette Herren din Gud på prøve.</a:t>
            </a:r>
            <a:r>
              <a:rPr lang="nb-NO" sz="3200" dirty="0">
                <a:solidFill>
                  <a:schemeClr val="bg1"/>
                </a:solidFill>
              </a:rPr>
              <a:t>» (Matt 4,7)</a:t>
            </a:r>
          </a:p>
        </p:txBody>
      </p:sp>
    </p:spTree>
    <p:extLst>
      <p:ext uri="{BB962C8B-B14F-4D97-AF65-F5344CB8AC3E}">
        <p14:creationId xmlns:p14="http://schemas.microsoft.com/office/powerpoint/2010/main" val="475031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569A820-F7EE-48A9-B625-225B48D102B8}"/>
              </a:ext>
            </a:extLst>
          </p:cNvPr>
          <p:cNvSpPr>
            <a:spLocks noGrp="1"/>
          </p:cNvSpPr>
          <p:nvPr>
            <p:ph type="title"/>
          </p:nvPr>
        </p:nvSpPr>
        <p:spPr/>
        <p:txBody>
          <a:bodyPr/>
          <a:lstStyle/>
          <a:p>
            <a:r>
              <a:rPr lang="nb-NO" b="1" dirty="0">
                <a:solidFill>
                  <a:schemeClr val="bg1"/>
                </a:solidFill>
              </a:rPr>
              <a:t>2. Jesus blir fristet i ødemarken</a:t>
            </a:r>
          </a:p>
        </p:txBody>
      </p:sp>
      <p:sp>
        <p:nvSpPr>
          <p:cNvPr id="3" name="Plassholder for innhold 2">
            <a:extLst>
              <a:ext uri="{FF2B5EF4-FFF2-40B4-BE49-F238E27FC236}">
                <a16:creationId xmlns:a16="http://schemas.microsoft.com/office/drawing/2014/main" id="{6002BB9A-1695-4065-A8D6-14CE1AEA4D66}"/>
              </a:ext>
            </a:extLst>
          </p:cNvPr>
          <p:cNvSpPr>
            <a:spLocks noGrp="1"/>
          </p:cNvSpPr>
          <p:nvPr>
            <p:ph idx="1"/>
          </p:nvPr>
        </p:nvSpPr>
        <p:spPr/>
        <p:txBody>
          <a:bodyPr>
            <a:normAutofit/>
          </a:bodyPr>
          <a:lstStyle/>
          <a:p>
            <a:pPr>
              <a:lnSpc>
                <a:spcPct val="100000"/>
              </a:lnSpc>
              <a:buFont typeface="Wingdings" panose="05000000000000000000" pitchFamily="2" charset="2"/>
              <a:buChar char="Ø"/>
            </a:pPr>
            <a:r>
              <a:rPr lang="nb-NO" sz="3200" dirty="0">
                <a:solidFill>
                  <a:schemeClr val="bg1"/>
                </a:solidFill>
              </a:rPr>
              <a:t> Hva Jesus ble prøvd med?</a:t>
            </a:r>
          </a:p>
          <a:p>
            <a:pPr>
              <a:lnSpc>
                <a:spcPct val="100000"/>
              </a:lnSpc>
              <a:buFontTx/>
              <a:buChar char="-"/>
            </a:pPr>
            <a:r>
              <a:rPr lang="nb-NO" sz="3200" dirty="0">
                <a:solidFill>
                  <a:schemeClr val="bg1"/>
                </a:solidFill>
              </a:rPr>
              <a:t>Fristelse 3: Tilbud om makt – hvem skal du lyde</a:t>
            </a:r>
          </a:p>
          <a:p>
            <a:pPr marL="0" indent="0">
              <a:lnSpc>
                <a:spcPct val="110000"/>
              </a:lnSpc>
              <a:buNone/>
            </a:pPr>
            <a:r>
              <a:rPr lang="nb-NO" sz="3500" dirty="0">
                <a:solidFill>
                  <a:schemeClr val="bg1"/>
                </a:solidFill>
              </a:rPr>
              <a:t>Jesus til ham: «Bort fra meg, Satan! For det står skrevet:</a:t>
            </a:r>
            <a:br>
              <a:rPr lang="nb-NO" sz="3500" dirty="0">
                <a:solidFill>
                  <a:schemeClr val="bg1"/>
                </a:solidFill>
              </a:rPr>
            </a:br>
            <a:r>
              <a:rPr lang="nb-NO" sz="3500" i="1" dirty="0">
                <a:solidFill>
                  <a:schemeClr val="bg1"/>
                </a:solidFill>
              </a:rPr>
              <a:t>Herren din Gud skal du tilbe, og ham alene skal du tjene.</a:t>
            </a:r>
            <a:r>
              <a:rPr lang="nb-NO" sz="3500" dirty="0">
                <a:solidFill>
                  <a:schemeClr val="bg1"/>
                </a:solidFill>
              </a:rPr>
              <a:t>»</a:t>
            </a:r>
          </a:p>
        </p:txBody>
      </p:sp>
    </p:spTree>
    <p:extLst>
      <p:ext uri="{BB962C8B-B14F-4D97-AF65-F5344CB8AC3E}">
        <p14:creationId xmlns:p14="http://schemas.microsoft.com/office/powerpoint/2010/main" val="3574813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569A820-F7EE-48A9-B625-225B48D102B8}"/>
              </a:ext>
            </a:extLst>
          </p:cNvPr>
          <p:cNvSpPr>
            <a:spLocks noGrp="1"/>
          </p:cNvSpPr>
          <p:nvPr>
            <p:ph type="title"/>
          </p:nvPr>
        </p:nvSpPr>
        <p:spPr/>
        <p:txBody>
          <a:bodyPr/>
          <a:lstStyle/>
          <a:p>
            <a:r>
              <a:rPr lang="nb-NO" b="1" dirty="0">
                <a:solidFill>
                  <a:schemeClr val="bg1"/>
                </a:solidFill>
              </a:rPr>
              <a:t>2. Jesus blir fristet i ødemarken</a:t>
            </a:r>
          </a:p>
        </p:txBody>
      </p:sp>
      <p:sp>
        <p:nvSpPr>
          <p:cNvPr id="3" name="Plassholder for innhold 2">
            <a:extLst>
              <a:ext uri="{FF2B5EF4-FFF2-40B4-BE49-F238E27FC236}">
                <a16:creationId xmlns:a16="http://schemas.microsoft.com/office/drawing/2014/main" id="{6002BB9A-1695-4065-A8D6-14CE1AEA4D66}"/>
              </a:ext>
            </a:extLst>
          </p:cNvPr>
          <p:cNvSpPr>
            <a:spLocks noGrp="1"/>
          </p:cNvSpPr>
          <p:nvPr>
            <p:ph idx="1"/>
          </p:nvPr>
        </p:nvSpPr>
        <p:spPr/>
        <p:txBody>
          <a:bodyPr>
            <a:normAutofit/>
          </a:bodyPr>
          <a:lstStyle/>
          <a:p>
            <a:pPr>
              <a:lnSpc>
                <a:spcPct val="100000"/>
              </a:lnSpc>
              <a:buFont typeface="Wingdings" panose="05000000000000000000" pitchFamily="2" charset="2"/>
              <a:buChar char="Ø"/>
            </a:pPr>
            <a:r>
              <a:rPr lang="nb-NO" sz="3200" dirty="0">
                <a:solidFill>
                  <a:schemeClr val="bg1"/>
                </a:solidFill>
              </a:rPr>
              <a:t>Hva viser Jesus oss ved å stå uten å falle</a:t>
            </a:r>
          </a:p>
          <a:p>
            <a:pPr>
              <a:lnSpc>
                <a:spcPct val="100000"/>
              </a:lnSpc>
              <a:buFontTx/>
              <a:buChar char="-"/>
            </a:pPr>
            <a:r>
              <a:rPr lang="nb-NO" sz="3200" dirty="0">
                <a:solidFill>
                  <a:schemeClr val="bg1"/>
                </a:solidFill>
              </a:rPr>
              <a:t>At han er Guds Sønn født som menneske i våre kår</a:t>
            </a:r>
          </a:p>
          <a:p>
            <a:pPr>
              <a:lnSpc>
                <a:spcPct val="100000"/>
              </a:lnSpc>
              <a:buFontTx/>
              <a:buChar char="-"/>
            </a:pPr>
            <a:r>
              <a:rPr lang="nb-NO" sz="3200" dirty="0">
                <a:solidFill>
                  <a:schemeClr val="bg1"/>
                </a:solidFill>
              </a:rPr>
              <a:t>At han ikke frister Gud med egen berømmelse</a:t>
            </a:r>
          </a:p>
          <a:p>
            <a:pPr>
              <a:lnSpc>
                <a:spcPct val="100000"/>
              </a:lnSpc>
              <a:buFontTx/>
              <a:buChar char="-"/>
            </a:pPr>
            <a:r>
              <a:rPr lang="nb-NO" sz="3200" dirty="0">
                <a:solidFill>
                  <a:schemeClr val="bg1"/>
                </a:solidFill>
              </a:rPr>
              <a:t>At hans Gud er vår himmelske Far</a:t>
            </a:r>
          </a:p>
        </p:txBody>
      </p:sp>
    </p:spTree>
    <p:extLst>
      <p:ext uri="{BB962C8B-B14F-4D97-AF65-F5344CB8AC3E}">
        <p14:creationId xmlns:p14="http://schemas.microsoft.com/office/powerpoint/2010/main" val="3547712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569A820-F7EE-48A9-B625-225B48D102B8}"/>
              </a:ext>
            </a:extLst>
          </p:cNvPr>
          <p:cNvSpPr>
            <a:spLocks noGrp="1"/>
          </p:cNvSpPr>
          <p:nvPr>
            <p:ph type="title"/>
          </p:nvPr>
        </p:nvSpPr>
        <p:spPr/>
        <p:txBody>
          <a:bodyPr/>
          <a:lstStyle/>
          <a:p>
            <a:r>
              <a:rPr lang="nb-NO" b="1" dirty="0">
                <a:solidFill>
                  <a:schemeClr val="bg1"/>
                </a:solidFill>
              </a:rPr>
              <a:t>2. Jesus blir fristet i ødemarken</a:t>
            </a:r>
            <a:br>
              <a:rPr lang="nb-NO" b="1" dirty="0"/>
            </a:br>
            <a:endParaRPr lang="nb-NO" b="1" dirty="0"/>
          </a:p>
        </p:txBody>
      </p:sp>
      <p:sp>
        <p:nvSpPr>
          <p:cNvPr id="3" name="Plassholder for innhold 2">
            <a:extLst>
              <a:ext uri="{FF2B5EF4-FFF2-40B4-BE49-F238E27FC236}">
                <a16:creationId xmlns:a16="http://schemas.microsoft.com/office/drawing/2014/main" id="{6002BB9A-1695-4065-A8D6-14CE1AEA4D66}"/>
              </a:ext>
            </a:extLst>
          </p:cNvPr>
          <p:cNvSpPr>
            <a:spLocks noGrp="1"/>
          </p:cNvSpPr>
          <p:nvPr>
            <p:ph idx="1"/>
          </p:nvPr>
        </p:nvSpPr>
        <p:spPr>
          <a:xfrm>
            <a:off x="838200" y="1285875"/>
            <a:ext cx="10515600" cy="4891088"/>
          </a:xfrm>
        </p:spPr>
        <p:txBody>
          <a:bodyPr>
            <a:noAutofit/>
          </a:bodyPr>
          <a:lstStyle/>
          <a:p>
            <a:pPr>
              <a:lnSpc>
                <a:spcPct val="100000"/>
              </a:lnSpc>
              <a:buFont typeface="Wingdings" panose="05000000000000000000" pitchFamily="2" charset="2"/>
              <a:buChar char="Ø"/>
            </a:pPr>
            <a:r>
              <a:rPr lang="nb-NO" sz="3200" dirty="0">
                <a:solidFill>
                  <a:schemeClr val="bg1"/>
                </a:solidFill>
              </a:rPr>
              <a:t>Hva viser Jesus oss ved å stå uten å falle</a:t>
            </a:r>
          </a:p>
          <a:p>
            <a:pPr>
              <a:lnSpc>
                <a:spcPct val="100000"/>
              </a:lnSpc>
              <a:buFont typeface="Wingdings" panose="05000000000000000000" pitchFamily="2" charset="2"/>
              <a:buChar char="Ø"/>
            </a:pPr>
            <a:r>
              <a:rPr lang="nb-NO" sz="3200" dirty="0">
                <a:solidFill>
                  <a:schemeClr val="bg1"/>
                </a:solidFill>
              </a:rPr>
              <a:t>At det finnes et våpen: Åndens sverd som er Guds ord</a:t>
            </a:r>
          </a:p>
          <a:p>
            <a:pPr marL="0" indent="0">
              <a:lnSpc>
                <a:spcPct val="110000"/>
              </a:lnSpc>
              <a:buNone/>
            </a:pPr>
            <a:r>
              <a:rPr lang="nb-NO" sz="3200" dirty="0">
                <a:solidFill>
                  <a:schemeClr val="bg1"/>
                </a:solidFill>
              </a:rPr>
              <a:t>For Guds ord er levende og virkekraftig og skarpere enn noe tveegget sverd. Det trenger igjennom til det kløver sjel og ånd, marg og bein, og dømmer hjertets tanker og planer. </a:t>
            </a:r>
            <a:r>
              <a:rPr lang="nb-NO" sz="3200" dirty="0" err="1">
                <a:solidFill>
                  <a:schemeClr val="bg1"/>
                </a:solidFill>
              </a:rPr>
              <a:t>Hebr</a:t>
            </a:r>
            <a:r>
              <a:rPr lang="nb-NO" sz="3200" dirty="0">
                <a:solidFill>
                  <a:schemeClr val="bg1"/>
                </a:solidFill>
              </a:rPr>
              <a:t> 4,12</a:t>
            </a:r>
          </a:p>
        </p:txBody>
      </p:sp>
    </p:spTree>
    <p:extLst>
      <p:ext uri="{BB962C8B-B14F-4D97-AF65-F5344CB8AC3E}">
        <p14:creationId xmlns:p14="http://schemas.microsoft.com/office/powerpoint/2010/main" val="3151422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1EFD481-CC44-4F1F-9A39-E59E47371D56}"/>
              </a:ext>
            </a:extLst>
          </p:cNvPr>
          <p:cNvSpPr>
            <a:spLocks noGrp="1"/>
          </p:cNvSpPr>
          <p:nvPr>
            <p:ph type="title"/>
          </p:nvPr>
        </p:nvSpPr>
        <p:spPr/>
        <p:txBody>
          <a:bodyPr/>
          <a:lstStyle/>
          <a:p>
            <a:r>
              <a:rPr lang="nb-NO" b="1" dirty="0">
                <a:solidFill>
                  <a:schemeClr val="bg1"/>
                </a:solidFill>
              </a:rPr>
              <a:t>3. Hva om Jesus hadde falt i fristelse?</a:t>
            </a:r>
          </a:p>
        </p:txBody>
      </p:sp>
      <p:sp>
        <p:nvSpPr>
          <p:cNvPr id="3" name="Plassholder for innhold 2">
            <a:extLst>
              <a:ext uri="{FF2B5EF4-FFF2-40B4-BE49-F238E27FC236}">
                <a16:creationId xmlns:a16="http://schemas.microsoft.com/office/drawing/2014/main" id="{33241B42-B963-4024-B4A7-12A96D1A84D5}"/>
              </a:ext>
            </a:extLst>
          </p:cNvPr>
          <p:cNvSpPr>
            <a:spLocks noGrp="1"/>
          </p:cNvSpPr>
          <p:nvPr>
            <p:ph idx="1"/>
          </p:nvPr>
        </p:nvSpPr>
        <p:spPr/>
        <p:txBody>
          <a:bodyPr>
            <a:normAutofit/>
          </a:bodyPr>
          <a:lstStyle/>
          <a:p>
            <a:pPr>
              <a:buFont typeface="Wingdings" panose="05000000000000000000" pitchFamily="2" charset="2"/>
              <a:buChar char="Ø"/>
            </a:pPr>
            <a:r>
              <a:rPr lang="nb-NO" sz="3200" dirty="0">
                <a:solidFill>
                  <a:schemeClr val="bg1"/>
                </a:solidFill>
              </a:rPr>
              <a:t> Hva da med å ha blikket festet på ham?</a:t>
            </a:r>
          </a:p>
          <a:p>
            <a:pPr>
              <a:buFont typeface="Wingdings" panose="05000000000000000000" pitchFamily="2" charset="2"/>
              <a:buChar char="Ø"/>
            </a:pPr>
            <a:r>
              <a:rPr lang="nb-NO" sz="3200" dirty="0">
                <a:solidFill>
                  <a:schemeClr val="bg1"/>
                </a:solidFill>
              </a:rPr>
              <a:t>Hvordan skulle vi da kunne identifisere oss med ham?</a:t>
            </a:r>
          </a:p>
          <a:p>
            <a:pPr>
              <a:buFont typeface="Wingdings" panose="05000000000000000000" pitchFamily="2" charset="2"/>
              <a:buChar char="Ø"/>
            </a:pPr>
            <a:r>
              <a:rPr lang="nb-NO" sz="3200" dirty="0">
                <a:solidFill>
                  <a:schemeClr val="bg1"/>
                </a:solidFill>
              </a:rPr>
              <a:t>Hvilket håp vi har når Jesus ble stående uten å falle?</a:t>
            </a:r>
          </a:p>
        </p:txBody>
      </p:sp>
    </p:spTree>
    <p:extLst>
      <p:ext uri="{BB962C8B-B14F-4D97-AF65-F5344CB8AC3E}">
        <p14:creationId xmlns:p14="http://schemas.microsoft.com/office/powerpoint/2010/main" val="986474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CD2CA18-42A5-4D97-AE55-B1EFFF571335}"/>
              </a:ext>
            </a:extLst>
          </p:cNvPr>
          <p:cNvSpPr>
            <a:spLocks noGrp="1"/>
          </p:cNvSpPr>
          <p:nvPr>
            <p:ph type="title"/>
          </p:nvPr>
        </p:nvSpPr>
        <p:spPr/>
        <p:txBody>
          <a:bodyPr/>
          <a:lstStyle/>
          <a:p>
            <a:r>
              <a:rPr lang="nb-NO" b="1" dirty="0">
                <a:solidFill>
                  <a:schemeClr val="bg1"/>
                </a:solidFill>
              </a:rPr>
              <a:t>4. Våre levekår i verden</a:t>
            </a:r>
          </a:p>
        </p:txBody>
      </p:sp>
      <p:sp>
        <p:nvSpPr>
          <p:cNvPr id="3" name="Plassholder for innhold 2">
            <a:extLst>
              <a:ext uri="{FF2B5EF4-FFF2-40B4-BE49-F238E27FC236}">
                <a16:creationId xmlns:a16="http://schemas.microsoft.com/office/drawing/2014/main" id="{AE14F36A-2704-4404-AA82-9CF4B2FDEAE2}"/>
              </a:ext>
            </a:extLst>
          </p:cNvPr>
          <p:cNvSpPr>
            <a:spLocks noGrp="1"/>
          </p:cNvSpPr>
          <p:nvPr>
            <p:ph idx="1"/>
          </p:nvPr>
        </p:nvSpPr>
        <p:spPr/>
        <p:txBody>
          <a:bodyPr>
            <a:normAutofit/>
          </a:bodyPr>
          <a:lstStyle/>
          <a:p>
            <a:pPr>
              <a:buFont typeface="Wingdings" panose="05000000000000000000" pitchFamily="2" charset="2"/>
              <a:buChar char="Ø"/>
            </a:pPr>
            <a:r>
              <a:rPr lang="nb-NO" sz="3200" dirty="0"/>
              <a:t> </a:t>
            </a:r>
            <a:r>
              <a:rPr lang="nb-NO" sz="3200" dirty="0">
                <a:solidFill>
                  <a:schemeClr val="bg1"/>
                </a:solidFill>
              </a:rPr>
              <a:t>Skapt i Guds bilde med kall til å leve her</a:t>
            </a:r>
          </a:p>
          <a:p>
            <a:pPr>
              <a:buFont typeface="Wingdings" panose="05000000000000000000" pitchFamily="2" charset="2"/>
              <a:buChar char="Ø"/>
            </a:pPr>
            <a:r>
              <a:rPr lang="nb-NO" sz="3200" dirty="0">
                <a:solidFill>
                  <a:schemeClr val="bg1"/>
                </a:solidFill>
              </a:rPr>
              <a:t>Fire slags åndskrefter som påvirker oss</a:t>
            </a:r>
          </a:p>
          <a:p>
            <a:pPr>
              <a:buFontTx/>
              <a:buChar char="-"/>
            </a:pPr>
            <a:r>
              <a:rPr lang="nb-NO" sz="3200" dirty="0">
                <a:solidFill>
                  <a:schemeClr val="bg1"/>
                </a:solidFill>
              </a:rPr>
              <a:t>Guds Ånd</a:t>
            </a:r>
          </a:p>
          <a:p>
            <a:pPr>
              <a:buFontTx/>
              <a:buChar char="-"/>
            </a:pPr>
            <a:r>
              <a:rPr lang="nb-NO" sz="3200" dirty="0">
                <a:solidFill>
                  <a:schemeClr val="bg1"/>
                </a:solidFill>
              </a:rPr>
              <a:t>Den onde ånd – Satan – verdens fyrste</a:t>
            </a:r>
          </a:p>
          <a:p>
            <a:pPr>
              <a:buFontTx/>
              <a:buChar char="-"/>
            </a:pPr>
            <a:r>
              <a:rPr lang="nb-NO" sz="3200" dirty="0">
                <a:solidFill>
                  <a:schemeClr val="bg1"/>
                </a:solidFill>
              </a:rPr>
              <a:t>Vår egen ånd</a:t>
            </a:r>
          </a:p>
          <a:p>
            <a:pPr>
              <a:buFontTx/>
              <a:buChar char="-"/>
            </a:pPr>
            <a:r>
              <a:rPr lang="nb-NO" sz="3200" dirty="0">
                <a:solidFill>
                  <a:schemeClr val="bg1"/>
                </a:solidFill>
              </a:rPr>
              <a:t>Tidsånden</a:t>
            </a:r>
          </a:p>
        </p:txBody>
      </p:sp>
    </p:spTree>
    <p:extLst>
      <p:ext uri="{BB962C8B-B14F-4D97-AF65-F5344CB8AC3E}">
        <p14:creationId xmlns:p14="http://schemas.microsoft.com/office/powerpoint/2010/main" val="2707562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CD2CA18-42A5-4D97-AE55-B1EFFF571335}"/>
              </a:ext>
            </a:extLst>
          </p:cNvPr>
          <p:cNvSpPr>
            <a:spLocks noGrp="1"/>
          </p:cNvSpPr>
          <p:nvPr>
            <p:ph type="title"/>
          </p:nvPr>
        </p:nvSpPr>
        <p:spPr/>
        <p:txBody>
          <a:bodyPr/>
          <a:lstStyle/>
          <a:p>
            <a:r>
              <a:rPr lang="nb-NO" b="1" dirty="0">
                <a:solidFill>
                  <a:schemeClr val="bg1"/>
                </a:solidFill>
              </a:rPr>
              <a:t>4. Våre levekår i verden</a:t>
            </a:r>
          </a:p>
        </p:txBody>
      </p:sp>
      <p:sp>
        <p:nvSpPr>
          <p:cNvPr id="3" name="Plassholder for innhold 2">
            <a:extLst>
              <a:ext uri="{FF2B5EF4-FFF2-40B4-BE49-F238E27FC236}">
                <a16:creationId xmlns:a16="http://schemas.microsoft.com/office/drawing/2014/main" id="{AE14F36A-2704-4404-AA82-9CF4B2FDEAE2}"/>
              </a:ext>
            </a:extLst>
          </p:cNvPr>
          <p:cNvSpPr>
            <a:spLocks noGrp="1"/>
          </p:cNvSpPr>
          <p:nvPr>
            <p:ph idx="1"/>
          </p:nvPr>
        </p:nvSpPr>
        <p:spPr/>
        <p:txBody>
          <a:bodyPr>
            <a:normAutofit/>
          </a:bodyPr>
          <a:lstStyle/>
          <a:p>
            <a:pPr>
              <a:buFont typeface="Wingdings" panose="05000000000000000000" pitchFamily="2" charset="2"/>
              <a:buChar char="Ø"/>
            </a:pPr>
            <a:r>
              <a:rPr lang="nb-NO" sz="3200" dirty="0">
                <a:solidFill>
                  <a:schemeClr val="bg1"/>
                </a:solidFill>
              </a:rPr>
              <a:t>Fire slags åndskrefter som påvirker oss</a:t>
            </a:r>
          </a:p>
          <a:p>
            <a:pPr>
              <a:buFontTx/>
              <a:buChar char="-"/>
            </a:pPr>
            <a:r>
              <a:rPr lang="nb-NO" sz="3200" dirty="0">
                <a:solidFill>
                  <a:schemeClr val="bg1"/>
                </a:solidFill>
              </a:rPr>
              <a:t>Guds Ånd</a:t>
            </a:r>
          </a:p>
          <a:p>
            <a:pPr marL="0" indent="0">
              <a:lnSpc>
                <a:spcPct val="100000"/>
              </a:lnSpc>
              <a:buNone/>
            </a:pPr>
            <a:r>
              <a:rPr lang="nb-NO" sz="3200" b="1" baseline="30000" dirty="0">
                <a:solidFill>
                  <a:schemeClr val="bg1"/>
                </a:solidFill>
              </a:rPr>
              <a:t>«13</a:t>
            </a:r>
            <a:r>
              <a:rPr lang="nb-NO" sz="3200" dirty="0">
                <a:solidFill>
                  <a:schemeClr val="bg1"/>
                </a:solidFill>
              </a:rPr>
              <a:t> Ingen som blir fristet, må si: «Det er Gud som frister meg.» For Gud fristes ikke av det onde, og selv frister han ingen». </a:t>
            </a:r>
          </a:p>
          <a:p>
            <a:pPr marL="0" indent="0">
              <a:lnSpc>
                <a:spcPct val="100000"/>
              </a:lnSpc>
              <a:buNone/>
            </a:pPr>
            <a:r>
              <a:rPr lang="nb-NO" sz="3200" dirty="0">
                <a:solidFill>
                  <a:schemeClr val="bg1"/>
                </a:solidFill>
              </a:rPr>
              <a:t>(Jak 1,13)</a:t>
            </a:r>
          </a:p>
        </p:txBody>
      </p:sp>
    </p:spTree>
    <p:extLst>
      <p:ext uri="{BB962C8B-B14F-4D97-AF65-F5344CB8AC3E}">
        <p14:creationId xmlns:p14="http://schemas.microsoft.com/office/powerpoint/2010/main" val="841131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CD2CA18-42A5-4D97-AE55-B1EFFF571335}"/>
              </a:ext>
            </a:extLst>
          </p:cNvPr>
          <p:cNvSpPr>
            <a:spLocks noGrp="1"/>
          </p:cNvSpPr>
          <p:nvPr>
            <p:ph type="title"/>
          </p:nvPr>
        </p:nvSpPr>
        <p:spPr/>
        <p:txBody>
          <a:bodyPr/>
          <a:lstStyle/>
          <a:p>
            <a:r>
              <a:rPr lang="nb-NO" b="1" dirty="0">
                <a:solidFill>
                  <a:schemeClr val="bg1"/>
                </a:solidFill>
              </a:rPr>
              <a:t>4. Våre levekår i verden</a:t>
            </a:r>
          </a:p>
        </p:txBody>
      </p:sp>
      <p:sp>
        <p:nvSpPr>
          <p:cNvPr id="3" name="Plassholder for innhold 2">
            <a:extLst>
              <a:ext uri="{FF2B5EF4-FFF2-40B4-BE49-F238E27FC236}">
                <a16:creationId xmlns:a16="http://schemas.microsoft.com/office/drawing/2014/main" id="{AE14F36A-2704-4404-AA82-9CF4B2FDEAE2}"/>
              </a:ext>
            </a:extLst>
          </p:cNvPr>
          <p:cNvSpPr>
            <a:spLocks noGrp="1"/>
          </p:cNvSpPr>
          <p:nvPr>
            <p:ph idx="1"/>
          </p:nvPr>
        </p:nvSpPr>
        <p:spPr/>
        <p:txBody>
          <a:bodyPr>
            <a:normAutofit/>
          </a:bodyPr>
          <a:lstStyle/>
          <a:p>
            <a:pPr>
              <a:buFont typeface="Wingdings" panose="05000000000000000000" pitchFamily="2" charset="2"/>
              <a:buChar char="Ø"/>
            </a:pPr>
            <a:r>
              <a:rPr lang="nb-NO" sz="3200" dirty="0">
                <a:solidFill>
                  <a:schemeClr val="bg1"/>
                </a:solidFill>
              </a:rPr>
              <a:t>Fire slags åndskrefter som påvirker oss</a:t>
            </a:r>
          </a:p>
          <a:p>
            <a:pPr>
              <a:buFontTx/>
              <a:buChar char="-"/>
            </a:pPr>
            <a:r>
              <a:rPr lang="nb-NO" sz="3200" dirty="0">
                <a:solidFill>
                  <a:schemeClr val="bg1"/>
                </a:solidFill>
              </a:rPr>
              <a:t>Guds Ånd</a:t>
            </a:r>
          </a:p>
          <a:p>
            <a:pPr>
              <a:buFontTx/>
              <a:buChar char="-"/>
            </a:pPr>
            <a:r>
              <a:rPr lang="nb-NO" sz="3200" dirty="0">
                <a:solidFill>
                  <a:schemeClr val="bg1"/>
                </a:solidFill>
              </a:rPr>
              <a:t>Den onde ånd – Satan – verdens fyrste</a:t>
            </a:r>
          </a:p>
        </p:txBody>
      </p:sp>
    </p:spTree>
    <p:extLst>
      <p:ext uri="{BB962C8B-B14F-4D97-AF65-F5344CB8AC3E}">
        <p14:creationId xmlns:p14="http://schemas.microsoft.com/office/powerpoint/2010/main" val="2468708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CD2CA18-42A5-4D97-AE55-B1EFFF571335}"/>
              </a:ext>
            </a:extLst>
          </p:cNvPr>
          <p:cNvSpPr>
            <a:spLocks noGrp="1"/>
          </p:cNvSpPr>
          <p:nvPr>
            <p:ph type="title"/>
          </p:nvPr>
        </p:nvSpPr>
        <p:spPr/>
        <p:txBody>
          <a:bodyPr/>
          <a:lstStyle/>
          <a:p>
            <a:r>
              <a:rPr lang="nb-NO" b="1" dirty="0">
                <a:solidFill>
                  <a:schemeClr val="bg1"/>
                </a:solidFill>
              </a:rPr>
              <a:t>4. Våre levekår i verden</a:t>
            </a:r>
          </a:p>
        </p:txBody>
      </p:sp>
      <p:sp>
        <p:nvSpPr>
          <p:cNvPr id="3" name="Plassholder for innhold 2">
            <a:extLst>
              <a:ext uri="{FF2B5EF4-FFF2-40B4-BE49-F238E27FC236}">
                <a16:creationId xmlns:a16="http://schemas.microsoft.com/office/drawing/2014/main" id="{AE14F36A-2704-4404-AA82-9CF4B2FDEAE2}"/>
              </a:ext>
            </a:extLst>
          </p:cNvPr>
          <p:cNvSpPr>
            <a:spLocks noGrp="1"/>
          </p:cNvSpPr>
          <p:nvPr>
            <p:ph idx="1"/>
          </p:nvPr>
        </p:nvSpPr>
        <p:spPr/>
        <p:txBody>
          <a:bodyPr>
            <a:normAutofit/>
          </a:bodyPr>
          <a:lstStyle/>
          <a:p>
            <a:pPr>
              <a:buFont typeface="Wingdings" panose="05000000000000000000" pitchFamily="2" charset="2"/>
              <a:buChar char="Ø"/>
            </a:pPr>
            <a:r>
              <a:rPr lang="nb-NO" sz="3200" dirty="0">
                <a:solidFill>
                  <a:schemeClr val="bg1"/>
                </a:solidFill>
              </a:rPr>
              <a:t>Fire slags åndskrefter som påvirker oss</a:t>
            </a:r>
          </a:p>
          <a:p>
            <a:pPr>
              <a:buFontTx/>
              <a:buChar char="-"/>
            </a:pPr>
            <a:r>
              <a:rPr lang="nb-NO" sz="3200" dirty="0">
                <a:solidFill>
                  <a:schemeClr val="bg1"/>
                </a:solidFill>
              </a:rPr>
              <a:t>Guds Ånd</a:t>
            </a:r>
          </a:p>
          <a:p>
            <a:pPr>
              <a:buFontTx/>
              <a:buChar char="-"/>
            </a:pPr>
            <a:r>
              <a:rPr lang="nb-NO" sz="3200" dirty="0">
                <a:solidFill>
                  <a:schemeClr val="bg1"/>
                </a:solidFill>
              </a:rPr>
              <a:t>Den onde ånd – Satan – verdens fyrste</a:t>
            </a:r>
          </a:p>
          <a:p>
            <a:pPr>
              <a:buFontTx/>
              <a:buChar char="-"/>
            </a:pPr>
            <a:r>
              <a:rPr lang="nb-NO" sz="3200" dirty="0">
                <a:solidFill>
                  <a:schemeClr val="bg1"/>
                </a:solidFill>
              </a:rPr>
              <a:t>Vår egen ånd</a:t>
            </a:r>
          </a:p>
          <a:p>
            <a:pPr marL="0" indent="0">
              <a:lnSpc>
                <a:spcPct val="100000"/>
              </a:lnSpc>
              <a:buNone/>
            </a:pPr>
            <a:r>
              <a:rPr lang="nb-NO" sz="3200" dirty="0">
                <a:solidFill>
                  <a:schemeClr val="bg1"/>
                </a:solidFill>
              </a:rPr>
              <a:t>«Gud frister ingen. </a:t>
            </a:r>
            <a:r>
              <a:rPr lang="nb-NO" dirty="0">
                <a:solidFill>
                  <a:schemeClr val="bg1"/>
                </a:solidFill>
              </a:rPr>
              <a:t> </a:t>
            </a:r>
            <a:r>
              <a:rPr lang="nb-NO" sz="3200" baseline="30000" dirty="0">
                <a:solidFill>
                  <a:schemeClr val="bg1"/>
                </a:solidFill>
              </a:rPr>
              <a:t>14</a:t>
            </a:r>
            <a:r>
              <a:rPr lang="nb-NO" sz="3200" dirty="0">
                <a:solidFill>
                  <a:schemeClr val="bg1"/>
                </a:solidFill>
              </a:rPr>
              <a:t> Alle blir fristet av sitt eget begjær, som lokker og drar. </a:t>
            </a:r>
            <a:r>
              <a:rPr lang="nb-NO" sz="3200" baseline="30000" dirty="0">
                <a:solidFill>
                  <a:schemeClr val="bg1"/>
                </a:solidFill>
              </a:rPr>
              <a:t>15</a:t>
            </a:r>
            <a:r>
              <a:rPr lang="nb-NO" sz="3200" dirty="0">
                <a:solidFill>
                  <a:schemeClr val="bg1"/>
                </a:solidFill>
              </a:rPr>
              <a:t> Når lysten er blitt svanger, føder den synd, og når synden er moden, føder den død». (Jak 1,14-5)</a:t>
            </a:r>
          </a:p>
        </p:txBody>
      </p:sp>
    </p:spTree>
    <p:extLst>
      <p:ext uri="{BB962C8B-B14F-4D97-AF65-F5344CB8AC3E}">
        <p14:creationId xmlns:p14="http://schemas.microsoft.com/office/powerpoint/2010/main" val="3427119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CD2CA18-42A5-4D97-AE55-B1EFFF571335}"/>
              </a:ext>
            </a:extLst>
          </p:cNvPr>
          <p:cNvSpPr>
            <a:spLocks noGrp="1"/>
          </p:cNvSpPr>
          <p:nvPr>
            <p:ph type="title"/>
          </p:nvPr>
        </p:nvSpPr>
        <p:spPr/>
        <p:txBody>
          <a:bodyPr/>
          <a:lstStyle/>
          <a:p>
            <a:r>
              <a:rPr lang="nb-NO" b="1" dirty="0">
                <a:solidFill>
                  <a:schemeClr val="bg1"/>
                </a:solidFill>
              </a:rPr>
              <a:t>4. Våre levekår i verden</a:t>
            </a:r>
          </a:p>
        </p:txBody>
      </p:sp>
      <p:sp>
        <p:nvSpPr>
          <p:cNvPr id="3" name="Plassholder for innhold 2">
            <a:extLst>
              <a:ext uri="{FF2B5EF4-FFF2-40B4-BE49-F238E27FC236}">
                <a16:creationId xmlns:a16="http://schemas.microsoft.com/office/drawing/2014/main" id="{AE14F36A-2704-4404-AA82-9CF4B2FDEAE2}"/>
              </a:ext>
            </a:extLst>
          </p:cNvPr>
          <p:cNvSpPr>
            <a:spLocks noGrp="1"/>
          </p:cNvSpPr>
          <p:nvPr>
            <p:ph idx="1"/>
          </p:nvPr>
        </p:nvSpPr>
        <p:spPr/>
        <p:txBody>
          <a:bodyPr>
            <a:normAutofit fontScale="92500" lnSpcReduction="10000"/>
          </a:bodyPr>
          <a:lstStyle/>
          <a:p>
            <a:pPr>
              <a:buFont typeface="Wingdings" panose="05000000000000000000" pitchFamily="2" charset="2"/>
              <a:buChar char="Ø"/>
            </a:pPr>
            <a:r>
              <a:rPr lang="nb-NO" sz="3200" dirty="0">
                <a:solidFill>
                  <a:schemeClr val="bg1"/>
                </a:solidFill>
              </a:rPr>
              <a:t>Fire slags åndskrefter som påvirker oss</a:t>
            </a:r>
          </a:p>
          <a:p>
            <a:pPr>
              <a:buFontTx/>
              <a:buChar char="-"/>
            </a:pPr>
            <a:r>
              <a:rPr lang="nb-NO" sz="3200" dirty="0">
                <a:solidFill>
                  <a:schemeClr val="bg1"/>
                </a:solidFill>
              </a:rPr>
              <a:t>Guds Ånd</a:t>
            </a:r>
          </a:p>
          <a:p>
            <a:pPr>
              <a:buFontTx/>
              <a:buChar char="-"/>
            </a:pPr>
            <a:r>
              <a:rPr lang="nb-NO" sz="3200" dirty="0">
                <a:solidFill>
                  <a:schemeClr val="bg1"/>
                </a:solidFill>
              </a:rPr>
              <a:t>Den onde ånd – Satan – verdens fyrste</a:t>
            </a:r>
          </a:p>
          <a:p>
            <a:pPr>
              <a:buFontTx/>
              <a:buChar char="-"/>
            </a:pPr>
            <a:r>
              <a:rPr lang="nb-NO" sz="3200" dirty="0">
                <a:solidFill>
                  <a:schemeClr val="bg1"/>
                </a:solidFill>
              </a:rPr>
              <a:t>Vår egen ånd</a:t>
            </a:r>
          </a:p>
          <a:p>
            <a:pPr>
              <a:buFontTx/>
              <a:buChar char="-"/>
            </a:pPr>
            <a:r>
              <a:rPr lang="nb-NO" sz="3200" dirty="0">
                <a:solidFill>
                  <a:schemeClr val="bg1"/>
                </a:solidFill>
              </a:rPr>
              <a:t>Tidsånden – hvem kjemper vi i mot?</a:t>
            </a:r>
          </a:p>
          <a:p>
            <a:pPr marL="0" indent="0">
              <a:lnSpc>
                <a:spcPct val="110000"/>
              </a:lnSpc>
              <a:buNone/>
            </a:pPr>
            <a:r>
              <a:rPr lang="nb-NO" sz="3500" dirty="0">
                <a:solidFill>
                  <a:schemeClr val="bg1"/>
                </a:solidFill>
              </a:rPr>
              <a:t> »</a:t>
            </a:r>
            <a:r>
              <a:rPr lang="nb-NO" sz="3500" baseline="30000" dirty="0">
                <a:solidFill>
                  <a:schemeClr val="bg1"/>
                </a:solidFill>
              </a:rPr>
              <a:t>12</a:t>
            </a:r>
            <a:r>
              <a:rPr lang="nb-NO" sz="3500" dirty="0">
                <a:solidFill>
                  <a:schemeClr val="bg1"/>
                </a:solidFill>
              </a:rPr>
              <a:t> For vår kamp er ikke mot kjøtt og blod, men mot makter og åndskrefter, mot verdens herskere i dette mørket, mot ondskapens åndehær i himmelrommet».</a:t>
            </a:r>
            <a:r>
              <a:rPr lang="nb-NO" sz="3500" dirty="0"/>
              <a:t> </a:t>
            </a:r>
            <a:r>
              <a:rPr lang="nb-NO" sz="3500" dirty="0">
                <a:solidFill>
                  <a:schemeClr val="bg1"/>
                </a:solidFill>
              </a:rPr>
              <a:t>(Ef 6,12)</a:t>
            </a:r>
          </a:p>
        </p:txBody>
      </p:sp>
    </p:spTree>
    <p:extLst>
      <p:ext uri="{BB962C8B-B14F-4D97-AF65-F5344CB8AC3E}">
        <p14:creationId xmlns:p14="http://schemas.microsoft.com/office/powerpoint/2010/main" val="3014603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6BF3CC2-D192-4411-A219-5093FCF55A94}"/>
              </a:ext>
            </a:extLst>
          </p:cNvPr>
          <p:cNvSpPr>
            <a:spLocks noGrp="1"/>
          </p:cNvSpPr>
          <p:nvPr>
            <p:ph type="title"/>
          </p:nvPr>
        </p:nvSpPr>
        <p:spPr/>
        <p:txBody>
          <a:bodyPr>
            <a:normAutofit/>
          </a:bodyPr>
          <a:lstStyle/>
          <a:p>
            <a:r>
              <a:rPr lang="nb-NO" sz="5400" b="1" dirty="0">
                <a:solidFill>
                  <a:schemeClr val="bg1"/>
                </a:solidFill>
              </a:rPr>
              <a:t>Innledning</a:t>
            </a:r>
          </a:p>
        </p:txBody>
      </p:sp>
      <p:sp>
        <p:nvSpPr>
          <p:cNvPr id="3" name="Plassholder for innhold 2">
            <a:extLst>
              <a:ext uri="{FF2B5EF4-FFF2-40B4-BE49-F238E27FC236}">
                <a16:creationId xmlns:a16="http://schemas.microsoft.com/office/drawing/2014/main" id="{9545D365-7852-4CF9-9646-91BB00BF5DF7}"/>
              </a:ext>
            </a:extLst>
          </p:cNvPr>
          <p:cNvSpPr>
            <a:spLocks noGrp="1"/>
          </p:cNvSpPr>
          <p:nvPr>
            <p:ph idx="1"/>
          </p:nvPr>
        </p:nvSpPr>
        <p:spPr/>
        <p:txBody>
          <a:bodyPr/>
          <a:lstStyle/>
          <a:p>
            <a:pPr>
              <a:buFont typeface="Wingdings" panose="05000000000000000000" pitchFamily="2" charset="2"/>
              <a:buChar char="Ø"/>
            </a:pPr>
            <a:r>
              <a:rPr lang="nb-NO" dirty="0">
                <a:solidFill>
                  <a:schemeClr val="bg1"/>
                </a:solidFill>
              </a:rPr>
              <a:t>Fastetid og Jesus i ødemarken</a:t>
            </a:r>
          </a:p>
        </p:txBody>
      </p:sp>
    </p:spTree>
    <p:extLst>
      <p:ext uri="{BB962C8B-B14F-4D97-AF65-F5344CB8AC3E}">
        <p14:creationId xmlns:p14="http://schemas.microsoft.com/office/powerpoint/2010/main" val="13099955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003EA63-80D3-4668-93EF-337B08FB19D7}"/>
              </a:ext>
            </a:extLst>
          </p:cNvPr>
          <p:cNvSpPr>
            <a:spLocks noGrp="1"/>
          </p:cNvSpPr>
          <p:nvPr>
            <p:ph type="title"/>
          </p:nvPr>
        </p:nvSpPr>
        <p:spPr/>
        <p:txBody>
          <a:bodyPr/>
          <a:lstStyle/>
          <a:p>
            <a:r>
              <a:rPr lang="nb-NO" b="1" dirty="0">
                <a:solidFill>
                  <a:schemeClr val="bg1"/>
                </a:solidFill>
              </a:rPr>
              <a:t>5. Vi og våre fristelser og prøvelser</a:t>
            </a:r>
          </a:p>
        </p:txBody>
      </p:sp>
      <p:sp>
        <p:nvSpPr>
          <p:cNvPr id="3" name="Plassholder for innhold 2">
            <a:extLst>
              <a:ext uri="{FF2B5EF4-FFF2-40B4-BE49-F238E27FC236}">
                <a16:creationId xmlns:a16="http://schemas.microsoft.com/office/drawing/2014/main" id="{BF0D233C-2A6C-48FF-8080-7D252F6B8A4E}"/>
              </a:ext>
            </a:extLst>
          </p:cNvPr>
          <p:cNvSpPr>
            <a:spLocks noGrp="1"/>
          </p:cNvSpPr>
          <p:nvPr>
            <p:ph idx="1"/>
          </p:nvPr>
        </p:nvSpPr>
        <p:spPr/>
        <p:txBody>
          <a:bodyPr>
            <a:normAutofit/>
          </a:bodyPr>
          <a:lstStyle/>
          <a:p>
            <a:pPr>
              <a:buFont typeface="Wingdings" panose="05000000000000000000" pitchFamily="2" charset="2"/>
              <a:buChar char="Ø"/>
            </a:pPr>
            <a:r>
              <a:rPr lang="nb-NO" sz="3200" dirty="0"/>
              <a:t> </a:t>
            </a:r>
            <a:r>
              <a:rPr lang="nb-NO" sz="3200" dirty="0">
                <a:solidFill>
                  <a:schemeClr val="bg1"/>
                </a:solidFill>
              </a:rPr>
              <a:t>Guds barn fristes og prøves i den verden vi lever</a:t>
            </a:r>
          </a:p>
          <a:p>
            <a:pPr>
              <a:buFont typeface="Wingdings" panose="05000000000000000000" pitchFamily="2" charset="2"/>
              <a:buChar char="Ø"/>
            </a:pPr>
            <a:r>
              <a:rPr lang="nb-NO" sz="3200" dirty="0">
                <a:solidFill>
                  <a:schemeClr val="bg1"/>
                </a:solidFill>
              </a:rPr>
              <a:t>Dette handler ikke om besettelse</a:t>
            </a:r>
          </a:p>
          <a:p>
            <a:pPr>
              <a:buFont typeface="Wingdings" panose="05000000000000000000" pitchFamily="2" charset="2"/>
              <a:buChar char="Ø"/>
            </a:pPr>
            <a:r>
              <a:rPr lang="nb-NO" sz="3200" dirty="0">
                <a:solidFill>
                  <a:schemeClr val="bg1"/>
                </a:solidFill>
              </a:rPr>
              <a:t>Dette handler om hva som skal være sjef i våre liv</a:t>
            </a:r>
          </a:p>
        </p:txBody>
      </p:sp>
    </p:spTree>
    <p:extLst>
      <p:ext uri="{BB962C8B-B14F-4D97-AF65-F5344CB8AC3E}">
        <p14:creationId xmlns:p14="http://schemas.microsoft.com/office/powerpoint/2010/main" val="59926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003EA63-80D3-4668-93EF-337B08FB19D7}"/>
              </a:ext>
            </a:extLst>
          </p:cNvPr>
          <p:cNvSpPr>
            <a:spLocks noGrp="1"/>
          </p:cNvSpPr>
          <p:nvPr>
            <p:ph type="title"/>
          </p:nvPr>
        </p:nvSpPr>
        <p:spPr/>
        <p:txBody>
          <a:bodyPr/>
          <a:lstStyle/>
          <a:p>
            <a:r>
              <a:rPr lang="nb-NO" b="1" dirty="0">
                <a:solidFill>
                  <a:schemeClr val="bg1"/>
                </a:solidFill>
              </a:rPr>
              <a:t>5. Vi og våre fristelser og prøvelser</a:t>
            </a:r>
          </a:p>
        </p:txBody>
      </p:sp>
      <p:sp>
        <p:nvSpPr>
          <p:cNvPr id="3" name="Plassholder for innhold 2">
            <a:extLst>
              <a:ext uri="{FF2B5EF4-FFF2-40B4-BE49-F238E27FC236}">
                <a16:creationId xmlns:a16="http://schemas.microsoft.com/office/drawing/2014/main" id="{BF0D233C-2A6C-48FF-8080-7D252F6B8A4E}"/>
              </a:ext>
            </a:extLst>
          </p:cNvPr>
          <p:cNvSpPr>
            <a:spLocks noGrp="1"/>
          </p:cNvSpPr>
          <p:nvPr>
            <p:ph idx="1"/>
          </p:nvPr>
        </p:nvSpPr>
        <p:spPr/>
        <p:txBody>
          <a:bodyPr>
            <a:normAutofit lnSpcReduction="10000"/>
          </a:bodyPr>
          <a:lstStyle/>
          <a:p>
            <a:pPr>
              <a:buFont typeface="Wingdings" panose="05000000000000000000" pitchFamily="2" charset="2"/>
              <a:buChar char="Ø"/>
            </a:pPr>
            <a:r>
              <a:rPr lang="nb-NO" sz="3200" dirty="0"/>
              <a:t> </a:t>
            </a:r>
            <a:r>
              <a:rPr lang="nb-NO" sz="3200" dirty="0">
                <a:solidFill>
                  <a:schemeClr val="bg1"/>
                </a:solidFill>
              </a:rPr>
              <a:t>Guds barn fristes og prøves i den verden vi lever</a:t>
            </a:r>
          </a:p>
          <a:p>
            <a:pPr>
              <a:buFont typeface="Wingdings" panose="05000000000000000000" pitchFamily="2" charset="2"/>
              <a:buChar char="Ø"/>
            </a:pPr>
            <a:r>
              <a:rPr lang="nb-NO" sz="3200" dirty="0">
                <a:solidFill>
                  <a:schemeClr val="bg1"/>
                </a:solidFill>
              </a:rPr>
              <a:t>Dette handler ikke om besettelse</a:t>
            </a:r>
          </a:p>
          <a:p>
            <a:pPr>
              <a:buFont typeface="Wingdings" panose="05000000000000000000" pitchFamily="2" charset="2"/>
              <a:buChar char="Ø"/>
            </a:pPr>
            <a:r>
              <a:rPr lang="nb-NO" sz="3200" dirty="0">
                <a:solidFill>
                  <a:schemeClr val="bg1"/>
                </a:solidFill>
              </a:rPr>
              <a:t>Dette handler om hva som skal være sjef i våre liv</a:t>
            </a:r>
          </a:p>
          <a:p>
            <a:pPr>
              <a:buFont typeface="Wingdings" panose="05000000000000000000" pitchFamily="2" charset="2"/>
              <a:buChar char="Ø"/>
            </a:pPr>
            <a:r>
              <a:rPr lang="nb-NO" sz="3200" dirty="0">
                <a:solidFill>
                  <a:schemeClr val="bg1"/>
                </a:solidFill>
              </a:rPr>
              <a:t>Våre fristelser </a:t>
            </a:r>
          </a:p>
          <a:p>
            <a:pPr marL="0" indent="0">
              <a:buNone/>
            </a:pPr>
            <a:r>
              <a:rPr lang="nb-NO" sz="3200" dirty="0">
                <a:solidFill>
                  <a:schemeClr val="bg1"/>
                </a:solidFill>
              </a:rPr>
              <a:t>– Å gjøre steiner til brød – å ha materialismen til gud</a:t>
            </a:r>
          </a:p>
          <a:p>
            <a:pPr>
              <a:buFontTx/>
              <a:buChar char="-"/>
            </a:pPr>
            <a:r>
              <a:rPr lang="nb-NO" sz="3200" dirty="0">
                <a:solidFill>
                  <a:schemeClr val="bg1"/>
                </a:solidFill>
              </a:rPr>
              <a:t>Å sette Herren Gud på prøve med vår livsstil</a:t>
            </a:r>
          </a:p>
          <a:p>
            <a:pPr>
              <a:buFontTx/>
              <a:buChar char="-"/>
            </a:pPr>
            <a:r>
              <a:rPr lang="nb-NO" sz="3200" dirty="0">
                <a:solidFill>
                  <a:schemeClr val="bg1"/>
                </a:solidFill>
              </a:rPr>
              <a:t>Å bli prøvd på vår lydighet</a:t>
            </a:r>
          </a:p>
          <a:p>
            <a:pPr>
              <a:buFont typeface="Wingdings" panose="05000000000000000000" pitchFamily="2" charset="2"/>
              <a:buChar char="Ø"/>
            </a:pPr>
            <a:r>
              <a:rPr lang="nb-NO" sz="3200" dirty="0">
                <a:solidFill>
                  <a:schemeClr val="bg1"/>
                </a:solidFill>
              </a:rPr>
              <a:t>De store linjer og de små detaljer</a:t>
            </a:r>
          </a:p>
          <a:p>
            <a:pPr marL="0" indent="0">
              <a:buNone/>
            </a:pPr>
            <a:endParaRPr lang="nb-NO" sz="3200" dirty="0"/>
          </a:p>
        </p:txBody>
      </p:sp>
    </p:spTree>
    <p:extLst>
      <p:ext uri="{BB962C8B-B14F-4D97-AF65-F5344CB8AC3E}">
        <p14:creationId xmlns:p14="http://schemas.microsoft.com/office/powerpoint/2010/main" val="1136531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6B5B3B1-2255-44A0-BD92-38EBF0D6E643}"/>
              </a:ext>
            </a:extLst>
          </p:cNvPr>
          <p:cNvSpPr>
            <a:spLocks noGrp="1"/>
          </p:cNvSpPr>
          <p:nvPr>
            <p:ph type="title"/>
          </p:nvPr>
        </p:nvSpPr>
        <p:spPr/>
        <p:txBody>
          <a:bodyPr/>
          <a:lstStyle/>
          <a:p>
            <a:r>
              <a:rPr lang="nb-NO" b="1" dirty="0">
                <a:solidFill>
                  <a:schemeClr val="bg1"/>
                </a:solidFill>
              </a:rPr>
              <a:t>6. En vei til å bli stående i fristelser</a:t>
            </a:r>
          </a:p>
        </p:txBody>
      </p:sp>
      <p:sp>
        <p:nvSpPr>
          <p:cNvPr id="3" name="Plassholder for innhold 2">
            <a:extLst>
              <a:ext uri="{FF2B5EF4-FFF2-40B4-BE49-F238E27FC236}">
                <a16:creationId xmlns:a16="http://schemas.microsoft.com/office/drawing/2014/main" id="{2A737583-732D-41C2-92E6-749761D88F31}"/>
              </a:ext>
            </a:extLst>
          </p:cNvPr>
          <p:cNvSpPr>
            <a:spLocks noGrp="1"/>
          </p:cNvSpPr>
          <p:nvPr>
            <p:ph idx="1"/>
          </p:nvPr>
        </p:nvSpPr>
        <p:spPr/>
        <p:txBody>
          <a:bodyPr>
            <a:normAutofit/>
          </a:bodyPr>
          <a:lstStyle/>
          <a:p>
            <a:pPr>
              <a:buFont typeface="Wingdings" panose="05000000000000000000" pitchFamily="2" charset="2"/>
              <a:buChar char="Ø"/>
            </a:pPr>
            <a:r>
              <a:rPr lang="nb-NO" sz="3200" dirty="0"/>
              <a:t> </a:t>
            </a:r>
            <a:r>
              <a:rPr lang="nb-NO" sz="3200" dirty="0">
                <a:solidFill>
                  <a:schemeClr val="bg1"/>
                </a:solidFill>
              </a:rPr>
              <a:t>Ingen overmenneskelig fristelse</a:t>
            </a:r>
          </a:p>
          <a:p>
            <a:pPr marL="0" indent="0">
              <a:lnSpc>
                <a:spcPct val="100000"/>
              </a:lnSpc>
              <a:buNone/>
            </a:pPr>
            <a:r>
              <a:rPr lang="nb-NO" sz="3200" b="1" baseline="30000" dirty="0">
                <a:solidFill>
                  <a:schemeClr val="bg1"/>
                </a:solidFill>
              </a:rPr>
              <a:t>«13</a:t>
            </a:r>
            <a:r>
              <a:rPr lang="nb-NO" sz="3200" dirty="0">
                <a:solidFill>
                  <a:schemeClr val="bg1"/>
                </a:solidFill>
              </a:rPr>
              <a:t> Dere har ikke møtt noen overmenneskelig fristelse. Og Gud er trofast, han vil ikke la dere bli fristet over evne. Nei, når dere blir fristet, vil han vise en utvei, slik at dere kan holde ut». (1 Kor 10,13)</a:t>
            </a:r>
          </a:p>
        </p:txBody>
      </p:sp>
      <p:sp>
        <p:nvSpPr>
          <p:cNvPr id="4" name="Plassholder for innhold 2">
            <a:extLst>
              <a:ext uri="{FF2B5EF4-FFF2-40B4-BE49-F238E27FC236}">
                <a16:creationId xmlns:a16="http://schemas.microsoft.com/office/drawing/2014/main" id="{48034577-992D-42B4-86FD-F3B95A44ECD3}"/>
              </a:ext>
            </a:extLst>
          </p:cNvPr>
          <p:cNvSpPr txBox="1">
            <a:spLocks/>
          </p:cNvSpPr>
          <p:nvPr/>
        </p:nvSpPr>
        <p:spPr>
          <a:xfrm>
            <a:off x="981075"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nb-NO" sz="3200" dirty="0"/>
          </a:p>
        </p:txBody>
      </p:sp>
    </p:spTree>
    <p:extLst>
      <p:ext uri="{BB962C8B-B14F-4D97-AF65-F5344CB8AC3E}">
        <p14:creationId xmlns:p14="http://schemas.microsoft.com/office/powerpoint/2010/main" val="6480766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6B5B3B1-2255-44A0-BD92-38EBF0D6E643}"/>
              </a:ext>
            </a:extLst>
          </p:cNvPr>
          <p:cNvSpPr>
            <a:spLocks noGrp="1"/>
          </p:cNvSpPr>
          <p:nvPr>
            <p:ph type="title"/>
          </p:nvPr>
        </p:nvSpPr>
        <p:spPr/>
        <p:txBody>
          <a:bodyPr/>
          <a:lstStyle/>
          <a:p>
            <a:r>
              <a:rPr lang="nb-NO" b="1" dirty="0">
                <a:solidFill>
                  <a:schemeClr val="bg1"/>
                </a:solidFill>
              </a:rPr>
              <a:t>6. En vei til å bli stående i fristelser</a:t>
            </a:r>
          </a:p>
        </p:txBody>
      </p:sp>
      <p:sp>
        <p:nvSpPr>
          <p:cNvPr id="3" name="Plassholder for innhold 2">
            <a:extLst>
              <a:ext uri="{FF2B5EF4-FFF2-40B4-BE49-F238E27FC236}">
                <a16:creationId xmlns:a16="http://schemas.microsoft.com/office/drawing/2014/main" id="{2A737583-732D-41C2-92E6-749761D88F31}"/>
              </a:ext>
            </a:extLst>
          </p:cNvPr>
          <p:cNvSpPr>
            <a:spLocks noGrp="1"/>
          </p:cNvSpPr>
          <p:nvPr>
            <p:ph idx="1"/>
          </p:nvPr>
        </p:nvSpPr>
        <p:spPr/>
        <p:txBody>
          <a:bodyPr>
            <a:normAutofit/>
          </a:bodyPr>
          <a:lstStyle/>
          <a:p>
            <a:pPr>
              <a:buFont typeface="Wingdings" panose="05000000000000000000" pitchFamily="2" charset="2"/>
              <a:buChar char="Ø"/>
            </a:pPr>
            <a:r>
              <a:rPr lang="nb-NO" sz="3200" dirty="0">
                <a:solidFill>
                  <a:schemeClr val="bg1"/>
                </a:solidFill>
              </a:rPr>
              <a:t>Ordet utruster til all god gjerning</a:t>
            </a:r>
          </a:p>
          <a:p>
            <a:pPr marL="0" indent="0">
              <a:lnSpc>
                <a:spcPct val="100000"/>
              </a:lnSpc>
              <a:buNone/>
            </a:pPr>
            <a:r>
              <a:rPr lang="nb-NO" dirty="0">
                <a:solidFill>
                  <a:schemeClr val="bg1"/>
                </a:solidFill>
              </a:rPr>
              <a:t> »</a:t>
            </a:r>
            <a:r>
              <a:rPr lang="nb-NO" sz="3200" baseline="30000" dirty="0">
                <a:solidFill>
                  <a:schemeClr val="bg1"/>
                </a:solidFill>
              </a:rPr>
              <a:t>16</a:t>
            </a:r>
            <a:r>
              <a:rPr lang="nb-NO" sz="3200" dirty="0">
                <a:solidFill>
                  <a:schemeClr val="bg1"/>
                </a:solidFill>
              </a:rPr>
              <a:t> Hver bok i Skriften er innblåst av Gud og nyttig til opplæring, tilrettevisning, veiledning og oppdragelse i rettferd, </a:t>
            </a:r>
            <a:r>
              <a:rPr lang="nb-NO" sz="3200" baseline="30000" dirty="0">
                <a:solidFill>
                  <a:schemeClr val="bg1"/>
                </a:solidFill>
              </a:rPr>
              <a:t>17</a:t>
            </a:r>
            <a:r>
              <a:rPr lang="nb-NO" sz="3200" dirty="0">
                <a:solidFill>
                  <a:schemeClr val="bg1"/>
                </a:solidFill>
              </a:rPr>
              <a:t> så det mennesket som tilhører Gud, kan være fullt utrustet til all god gjerning». (Tim 3,16-17)</a:t>
            </a:r>
          </a:p>
        </p:txBody>
      </p:sp>
    </p:spTree>
    <p:extLst>
      <p:ext uri="{BB962C8B-B14F-4D97-AF65-F5344CB8AC3E}">
        <p14:creationId xmlns:p14="http://schemas.microsoft.com/office/powerpoint/2010/main" val="484307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6B5B3B1-2255-44A0-BD92-38EBF0D6E643}"/>
              </a:ext>
            </a:extLst>
          </p:cNvPr>
          <p:cNvSpPr>
            <a:spLocks noGrp="1"/>
          </p:cNvSpPr>
          <p:nvPr>
            <p:ph type="title"/>
          </p:nvPr>
        </p:nvSpPr>
        <p:spPr/>
        <p:txBody>
          <a:bodyPr/>
          <a:lstStyle/>
          <a:p>
            <a:r>
              <a:rPr lang="nb-NO" b="1" dirty="0">
                <a:solidFill>
                  <a:schemeClr val="bg1"/>
                </a:solidFill>
              </a:rPr>
              <a:t>6. En vei til å bli stående i fristelser</a:t>
            </a:r>
          </a:p>
        </p:txBody>
      </p:sp>
      <p:sp>
        <p:nvSpPr>
          <p:cNvPr id="3" name="Plassholder for innhold 2">
            <a:extLst>
              <a:ext uri="{FF2B5EF4-FFF2-40B4-BE49-F238E27FC236}">
                <a16:creationId xmlns:a16="http://schemas.microsoft.com/office/drawing/2014/main" id="{2A737583-732D-41C2-92E6-749761D88F31}"/>
              </a:ext>
            </a:extLst>
          </p:cNvPr>
          <p:cNvSpPr>
            <a:spLocks noGrp="1"/>
          </p:cNvSpPr>
          <p:nvPr>
            <p:ph idx="1"/>
          </p:nvPr>
        </p:nvSpPr>
        <p:spPr/>
        <p:txBody>
          <a:bodyPr>
            <a:normAutofit/>
          </a:bodyPr>
          <a:lstStyle/>
          <a:p>
            <a:pPr>
              <a:buFont typeface="Wingdings" panose="05000000000000000000" pitchFamily="2" charset="2"/>
              <a:buChar char="Ø"/>
            </a:pPr>
            <a:r>
              <a:rPr lang="nb-NO" sz="3200" dirty="0">
                <a:solidFill>
                  <a:schemeClr val="bg1"/>
                </a:solidFill>
              </a:rPr>
              <a:t>Jesus oppfordrer oss til å bli i hans ord</a:t>
            </a:r>
          </a:p>
          <a:p>
            <a:pPr>
              <a:buFont typeface="Wingdings" panose="05000000000000000000" pitchFamily="2" charset="2"/>
              <a:buChar char="Ø"/>
            </a:pPr>
            <a:endParaRPr lang="nb-NO" sz="3200" dirty="0">
              <a:solidFill>
                <a:schemeClr val="bg1"/>
              </a:solidFill>
            </a:endParaRPr>
          </a:p>
          <a:p>
            <a:pPr marL="0" indent="0">
              <a:lnSpc>
                <a:spcPct val="100000"/>
              </a:lnSpc>
              <a:buNone/>
            </a:pPr>
            <a:r>
              <a:rPr lang="nb-NO" dirty="0">
                <a:solidFill>
                  <a:schemeClr val="bg1"/>
                </a:solidFill>
              </a:rPr>
              <a:t> »</a:t>
            </a:r>
            <a:r>
              <a:rPr lang="nb-NO" sz="3200" baseline="30000" dirty="0">
                <a:solidFill>
                  <a:schemeClr val="bg1"/>
                </a:solidFill>
              </a:rPr>
              <a:t>7</a:t>
            </a:r>
            <a:r>
              <a:rPr lang="nb-NO" sz="3200" dirty="0">
                <a:solidFill>
                  <a:schemeClr val="bg1"/>
                </a:solidFill>
              </a:rPr>
              <a:t> Hvis dere blir i meg og mine ord blir i dere, be da om hva dere vil, og dere skal få det.  </a:t>
            </a:r>
            <a:r>
              <a:rPr lang="nb-NO" sz="3200" baseline="30000" dirty="0">
                <a:solidFill>
                  <a:schemeClr val="bg1"/>
                </a:solidFill>
              </a:rPr>
              <a:t>8</a:t>
            </a:r>
            <a:r>
              <a:rPr lang="nb-NO" sz="3200" dirty="0">
                <a:solidFill>
                  <a:schemeClr val="bg1"/>
                </a:solidFill>
              </a:rPr>
              <a:t> For ved dette blir min Far æret, at dere bærer mye frukt og blir mine disipler». (</a:t>
            </a:r>
            <a:r>
              <a:rPr lang="nb-NO" sz="3200" dirty="0" err="1">
                <a:solidFill>
                  <a:schemeClr val="bg1"/>
                </a:solidFill>
              </a:rPr>
              <a:t>Joh</a:t>
            </a:r>
            <a:r>
              <a:rPr lang="nb-NO" sz="3200" dirty="0">
                <a:solidFill>
                  <a:schemeClr val="bg1"/>
                </a:solidFill>
              </a:rPr>
              <a:t> 15,7-8)</a:t>
            </a:r>
          </a:p>
          <a:p>
            <a:pPr marL="0" indent="0">
              <a:lnSpc>
                <a:spcPct val="100000"/>
              </a:lnSpc>
              <a:buNone/>
            </a:pPr>
            <a:r>
              <a:rPr lang="nb-NO" dirty="0"/>
              <a:t> </a:t>
            </a:r>
            <a:endParaRPr lang="nb-NO" sz="3200" dirty="0"/>
          </a:p>
        </p:txBody>
      </p:sp>
    </p:spTree>
    <p:extLst>
      <p:ext uri="{BB962C8B-B14F-4D97-AF65-F5344CB8AC3E}">
        <p14:creationId xmlns:p14="http://schemas.microsoft.com/office/powerpoint/2010/main" val="532483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6B5B3B1-2255-44A0-BD92-38EBF0D6E643}"/>
              </a:ext>
            </a:extLst>
          </p:cNvPr>
          <p:cNvSpPr>
            <a:spLocks noGrp="1"/>
          </p:cNvSpPr>
          <p:nvPr>
            <p:ph type="title"/>
          </p:nvPr>
        </p:nvSpPr>
        <p:spPr/>
        <p:txBody>
          <a:bodyPr/>
          <a:lstStyle/>
          <a:p>
            <a:r>
              <a:rPr lang="nb-NO" b="1" dirty="0">
                <a:solidFill>
                  <a:schemeClr val="bg1"/>
                </a:solidFill>
              </a:rPr>
              <a:t>6. En vei til å bli stående i fristelser</a:t>
            </a:r>
            <a:br>
              <a:rPr lang="nb-NO" b="1" dirty="0"/>
            </a:br>
            <a:endParaRPr lang="nb-NO" b="1" dirty="0"/>
          </a:p>
        </p:txBody>
      </p:sp>
      <p:sp>
        <p:nvSpPr>
          <p:cNvPr id="3" name="Plassholder for innhold 2">
            <a:extLst>
              <a:ext uri="{FF2B5EF4-FFF2-40B4-BE49-F238E27FC236}">
                <a16:creationId xmlns:a16="http://schemas.microsoft.com/office/drawing/2014/main" id="{2A737583-732D-41C2-92E6-749761D88F31}"/>
              </a:ext>
            </a:extLst>
          </p:cNvPr>
          <p:cNvSpPr>
            <a:spLocks noGrp="1"/>
          </p:cNvSpPr>
          <p:nvPr>
            <p:ph idx="1"/>
          </p:nvPr>
        </p:nvSpPr>
        <p:spPr>
          <a:xfrm>
            <a:off x="838200" y="1214651"/>
            <a:ext cx="10515600" cy="4962312"/>
          </a:xfrm>
        </p:spPr>
        <p:txBody>
          <a:bodyPr>
            <a:noAutofit/>
          </a:bodyPr>
          <a:lstStyle/>
          <a:p>
            <a:pPr>
              <a:buFont typeface="Wingdings" panose="05000000000000000000" pitchFamily="2" charset="2"/>
              <a:buChar char="Ø"/>
            </a:pPr>
            <a:r>
              <a:rPr lang="nb-NO" sz="3200" dirty="0">
                <a:solidFill>
                  <a:schemeClr val="bg1"/>
                </a:solidFill>
              </a:rPr>
              <a:t>Fastetidens anliggende – brukbar hele året:</a:t>
            </a:r>
          </a:p>
          <a:p>
            <a:pPr>
              <a:buFontTx/>
              <a:buChar char="-"/>
            </a:pPr>
            <a:r>
              <a:rPr lang="nb-NO" sz="3200" dirty="0">
                <a:solidFill>
                  <a:schemeClr val="bg1"/>
                </a:solidFill>
              </a:rPr>
              <a:t>Rydde en tid for Jesus som passer deg og ditt liv</a:t>
            </a:r>
          </a:p>
          <a:p>
            <a:pPr>
              <a:buFontTx/>
              <a:buChar char="-"/>
            </a:pPr>
            <a:r>
              <a:rPr lang="nb-NO" sz="3200" dirty="0">
                <a:solidFill>
                  <a:schemeClr val="bg1"/>
                </a:solidFill>
              </a:rPr>
              <a:t>Bli i Ordet under Åndens ledelse i bønn</a:t>
            </a:r>
          </a:p>
          <a:p>
            <a:pPr>
              <a:buFontTx/>
              <a:buChar char="-"/>
            </a:pPr>
            <a:r>
              <a:rPr lang="nb-NO" sz="3200" dirty="0">
                <a:solidFill>
                  <a:schemeClr val="bg1"/>
                </a:solidFill>
              </a:rPr>
              <a:t>Slippe Ordets lys inn i eget liv og den verden vi lever i</a:t>
            </a:r>
          </a:p>
          <a:p>
            <a:pPr>
              <a:buFontTx/>
              <a:buChar char="-"/>
            </a:pPr>
            <a:r>
              <a:rPr lang="nb-NO" sz="3200" dirty="0">
                <a:solidFill>
                  <a:schemeClr val="bg1"/>
                </a:solidFill>
              </a:rPr>
              <a:t>Gå i tro på det du har sett og hørt i Jesu navn</a:t>
            </a:r>
          </a:p>
          <a:p>
            <a:pPr marL="0" indent="0">
              <a:lnSpc>
                <a:spcPct val="100000"/>
              </a:lnSpc>
              <a:buNone/>
            </a:pPr>
            <a:r>
              <a:rPr lang="nb-NO" sz="3200" dirty="0"/>
              <a:t> </a:t>
            </a:r>
          </a:p>
        </p:txBody>
      </p:sp>
    </p:spTree>
    <p:extLst>
      <p:ext uri="{BB962C8B-B14F-4D97-AF65-F5344CB8AC3E}">
        <p14:creationId xmlns:p14="http://schemas.microsoft.com/office/powerpoint/2010/main" val="3464122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6B5B3B1-2255-44A0-BD92-38EBF0D6E643}"/>
              </a:ext>
            </a:extLst>
          </p:cNvPr>
          <p:cNvSpPr>
            <a:spLocks noGrp="1"/>
          </p:cNvSpPr>
          <p:nvPr>
            <p:ph type="title"/>
          </p:nvPr>
        </p:nvSpPr>
        <p:spPr/>
        <p:txBody>
          <a:bodyPr/>
          <a:lstStyle/>
          <a:p>
            <a:r>
              <a:rPr lang="nb-NO" b="1" dirty="0">
                <a:solidFill>
                  <a:schemeClr val="bg1"/>
                </a:solidFill>
              </a:rPr>
              <a:t>6. En vei til å bli stående i fristelser</a:t>
            </a:r>
            <a:br>
              <a:rPr lang="nb-NO" b="1" dirty="0"/>
            </a:br>
            <a:endParaRPr lang="nb-NO" b="1" dirty="0"/>
          </a:p>
        </p:txBody>
      </p:sp>
      <p:sp>
        <p:nvSpPr>
          <p:cNvPr id="3" name="Plassholder for innhold 2">
            <a:extLst>
              <a:ext uri="{FF2B5EF4-FFF2-40B4-BE49-F238E27FC236}">
                <a16:creationId xmlns:a16="http://schemas.microsoft.com/office/drawing/2014/main" id="{2A737583-732D-41C2-92E6-749761D88F31}"/>
              </a:ext>
            </a:extLst>
          </p:cNvPr>
          <p:cNvSpPr>
            <a:spLocks noGrp="1"/>
          </p:cNvSpPr>
          <p:nvPr>
            <p:ph idx="1"/>
          </p:nvPr>
        </p:nvSpPr>
        <p:spPr>
          <a:xfrm>
            <a:off x="838200" y="1214651"/>
            <a:ext cx="10515600" cy="4962312"/>
          </a:xfrm>
        </p:spPr>
        <p:txBody>
          <a:bodyPr>
            <a:noAutofit/>
          </a:bodyPr>
          <a:lstStyle/>
          <a:p>
            <a:pPr>
              <a:buFontTx/>
              <a:buChar char="-"/>
            </a:pPr>
            <a:endParaRPr lang="nb-NO" sz="3200" dirty="0"/>
          </a:p>
          <a:p>
            <a:pPr marL="0" indent="0" algn="ctr">
              <a:buNone/>
            </a:pPr>
            <a:r>
              <a:rPr lang="nb-NO" sz="4800" dirty="0">
                <a:solidFill>
                  <a:schemeClr val="bg1"/>
                </a:solidFill>
              </a:rPr>
              <a:t>Jesu seier i fristelse – håp også for oss!</a:t>
            </a:r>
          </a:p>
          <a:p>
            <a:pPr marL="0" indent="0" algn="ctr">
              <a:buNone/>
            </a:pPr>
            <a:endParaRPr lang="nb-NO" sz="3200" dirty="0">
              <a:solidFill>
                <a:schemeClr val="bg1"/>
              </a:solidFill>
            </a:endParaRPr>
          </a:p>
          <a:p>
            <a:pPr marL="0" indent="0" algn="ctr">
              <a:buNone/>
            </a:pPr>
            <a:r>
              <a:rPr lang="nb-NO" sz="3200" dirty="0">
                <a:solidFill>
                  <a:schemeClr val="bg1"/>
                </a:solidFill>
              </a:rPr>
              <a:t>I Jesu navn, når vi blir i hans ord, </a:t>
            </a:r>
          </a:p>
          <a:p>
            <a:pPr marL="0" indent="0" algn="ctr">
              <a:buNone/>
            </a:pPr>
            <a:r>
              <a:rPr lang="nb-NO" sz="3200" dirty="0">
                <a:solidFill>
                  <a:schemeClr val="bg1"/>
                </a:solidFill>
              </a:rPr>
              <a:t>har vi håp om flere seire i fristelser </a:t>
            </a:r>
          </a:p>
          <a:p>
            <a:pPr marL="0" indent="0" algn="ctr">
              <a:buNone/>
            </a:pPr>
            <a:r>
              <a:rPr lang="nb-NO" sz="3200" dirty="0">
                <a:solidFill>
                  <a:schemeClr val="bg1"/>
                </a:solidFill>
              </a:rPr>
              <a:t>og håp om mer frukt av kjærlighet, glede og fred i hverdagen</a:t>
            </a:r>
          </a:p>
          <a:p>
            <a:pPr marL="0" indent="0" algn="ctr">
              <a:buNone/>
            </a:pPr>
            <a:r>
              <a:rPr lang="nb-NO" sz="3200" dirty="0">
                <a:solidFill>
                  <a:schemeClr val="bg1"/>
                </a:solidFill>
              </a:rPr>
              <a:t>Gud til ære, vår neste og vår selv til gavn.</a:t>
            </a:r>
          </a:p>
          <a:p>
            <a:pPr marL="0" indent="0" algn="ctr">
              <a:lnSpc>
                <a:spcPct val="100000"/>
              </a:lnSpc>
              <a:buNone/>
            </a:pPr>
            <a:r>
              <a:rPr lang="nb-NO" sz="3200" dirty="0"/>
              <a:t> </a:t>
            </a:r>
          </a:p>
        </p:txBody>
      </p:sp>
    </p:spTree>
    <p:extLst>
      <p:ext uri="{BB962C8B-B14F-4D97-AF65-F5344CB8AC3E}">
        <p14:creationId xmlns:p14="http://schemas.microsoft.com/office/powerpoint/2010/main" val="583847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6BF3CC2-D192-4411-A219-5093FCF55A94}"/>
              </a:ext>
            </a:extLst>
          </p:cNvPr>
          <p:cNvSpPr>
            <a:spLocks noGrp="1"/>
          </p:cNvSpPr>
          <p:nvPr>
            <p:ph type="title"/>
          </p:nvPr>
        </p:nvSpPr>
        <p:spPr/>
        <p:txBody>
          <a:bodyPr>
            <a:normAutofit/>
          </a:bodyPr>
          <a:lstStyle/>
          <a:p>
            <a:r>
              <a:rPr lang="nb-NO" sz="5400" b="1" dirty="0">
                <a:solidFill>
                  <a:schemeClr val="bg1"/>
                </a:solidFill>
              </a:rPr>
              <a:t>Innledning</a:t>
            </a:r>
          </a:p>
        </p:txBody>
      </p:sp>
      <p:sp>
        <p:nvSpPr>
          <p:cNvPr id="3" name="Plassholder for innhold 2">
            <a:extLst>
              <a:ext uri="{FF2B5EF4-FFF2-40B4-BE49-F238E27FC236}">
                <a16:creationId xmlns:a16="http://schemas.microsoft.com/office/drawing/2014/main" id="{9545D365-7852-4CF9-9646-91BB00BF5DF7}"/>
              </a:ext>
            </a:extLst>
          </p:cNvPr>
          <p:cNvSpPr>
            <a:spLocks noGrp="1"/>
          </p:cNvSpPr>
          <p:nvPr>
            <p:ph idx="1"/>
          </p:nvPr>
        </p:nvSpPr>
        <p:spPr/>
        <p:txBody>
          <a:bodyPr>
            <a:normAutofit/>
          </a:bodyPr>
          <a:lstStyle/>
          <a:p>
            <a:pPr>
              <a:buFont typeface="Wingdings" panose="05000000000000000000" pitchFamily="2" charset="2"/>
              <a:buChar char="Ø"/>
            </a:pPr>
            <a:r>
              <a:rPr lang="nb-NO" dirty="0">
                <a:solidFill>
                  <a:schemeClr val="bg1"/>
                </a:solidFill>
              </a:rPr>
              <a:t>Disposisjon</a:t>
            </a:r>
          </a:p>
          <a:p>
            <a:pPr>
              <a:buFontTx/>
              <a:buChar char="-"/>
            </a:pPr>
            <a:r>
              <a:rPr lang="nb-NO" dirty="0">
                <a:solidFill>
                  <a:schemeClr val="bg1"/>
                </a:solidFill>
              </a:rPr>
              <a:t>Hva ble Jesus fristet til å falle i?</a:t>
            </a:r>
          </a:p>
          <a:p>
            <a:pPr>
              <a:buFontTx/>
              <a:buChar char="-"/>
            </a:pPr>
            <a:r>
              <a:rPr lang="nb-NO" dirty="0">
                <a:solidFill>
                  <a:schemeClr val="bg1"/>
                </a:solidFill>
              </a:rPr>
              <a:t>Hva viser Jesus os ved ikke å falle i fristelse?</a:t>
            </a:r>
          </a:p>
          <a:p>
            <a:pPr>
              <a:buFontTx/>
              <a:buChar char="-"/>
            </a:pPr>
            <a:r>
              <a:rPr lang="nb-NO" dirty="0">
                <a:solidFill>
                  <a:schemeClr val="bg1"/>
                </a:solidFill>
              </a:rPr>
              <a:t>Hva om Jesus hadde falt i fristelse?</a:t>
            </a:r>
          </a:p>
          <a:p>
            <a:pPr>
              <a:buFontTx/>
              <a:buChar char="-"/>
            </a:pPr>
            <a:r>
              <a:rPr lang="nb-NO" dirty="0">
                <a:solidFill>
                  <a:schemeClr val="bg1"/>
                </a:solidFill>
              </a:rPr>
              <a:t>Våre leve kår – hvilke åndskrefter frister oss?</a:t>
            </a:r>
          </a:p>
          <a:p>
            <a:pPr>
              <a:buFontTx/>
              <a:buChar char="-"/>
            </a:pPr>
            <a:r>
              <a:rPr lang="nb-NO" dirty="0">
                <a:solidFill>
                  <a:schemeClr val="bg1"/>
                </a:solidFill>
              </a:rPr>
              <a:t>Våre fristelser og prøvelser</a:t>
            </a:r>
          </a:p>
          <a:p>
            <a:pPr>
              <a:buFontTx/>
              <a:buChar char="-"/>
            </a:pPr>
            <a:r>
              <a:rPr lang="nb-NO" dirty="0">
                <a:solidFill>
                  <a:schemeClr val="bg1"/>
                </a:solidFill>
              </a:rPr>
              <a:t>Hvordan bli stående uten å falle i fristelse?</a:t>
            </a:r>
          </a:p>
          <a:p>
            <a:pPr>
              <a:buFontTx/>
              <a:buChar char="-"/>
            </a:pPr>
            <a:r>
              <a:rPr lang="nb-NO" dirty="0">
                <a:solidFill>
                  <a:schemeClr val="bg1"/>
                </a:solidFill>
              </a:rPr>
              <a:t>Jesu seier – håp også for oss!</a:t>
            </a:r>
          </a:p>
        </p:txBody>
      </p:sp>
      <p:sp>
        <p:nvSpPr>
          <p:cNvPr id="4" name="Tittel 1">
            <a:extLst>
              <a:ext uri="{FF2B5EF4-FFF2-40B4-BE49-F238E27FC236}">
                <a16:creationId xmlns:a16="http://schemas.microsoft.com/office/drawing/2014/main" id="{65A20B19-1D73-491B-83DE-84782CAC8401}"/>
              </a:ext>
            </a:extLst>
          </p:cNvPr>
          <p:cNvSpPr txBox="1">
            <a:spLocks/>
          </p:cNvSpPr>
          <p:nvPr/>
        </p:nvSpPr>
        <p:spPr>
          <a:xfrm>
            <a:off x="838200" y="43259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nb-NO" sz="5400" b="1" dirty="0"/>
          </a:p>
        </p:txBody>
      </p:sp>
      <p:sp>
        <p:nvSpPr>
          <p:cNvPr id="5" name="Tittel 1">
            <a:extLst>
              <a:ext uri="{FF2B5EF4-FFF2-40B4-BE49-F238E27FC236}">
                <a16:creationId xmlns:a16="http://schemas.microsoft.com/office/drawing/2014/main" id="{199B36A8-C6AD-4DC7-B24B-EBB5B5B159A3}"/>
              </a:ext>
            </a:extLst>
          </p:cNvPr>
          <p:cNvSpPr txBox="1">
            <a:spLocks/>
          </p:cNvSpPr>
          <p:nvPr/>
        </p:nvSpPr>
        <p:spPr>
          <a:xfrm>
            <a:off x="838200" y="43259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nb-NO" sz="5400" b="1" dirty="0"/>
          </a:p>
        </p:txBody>
      </p:sp>
    </p:spTree>
    <p:extLst>
      <p:ext uri="{BB962C8B-B14F-4D97-AF65-F5344CB8AC3E}">
        <p14:creationId xmlns:p14="http://schemas.microsoft.com/office/powerpoint/2010/main" val="384656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B73EC9FA-4432-4A68-BB48-6485FC199739}"/>
              </a:ext>
            </a:extLst>
          </p:cNvPr>
          <p:cNvSpPr>
            <a:spLocks noGrp="1"/>
          </p:cNvSpPr>
          <p:nvPr>
            <p:ph type="title"/>
          </p:nvPr>
        </p:nvSpPr>
        <p:spPr/>
        <p:txBody>
          <a:bodyPr/>
          <a:lstStyle/>
          <a:p>
            <a:r>
              <a:rPr lang="nb-NO" b="1" dirty="0">
                <a:solidFill>
                  <a:schemeClr val="bg1"/>
                </a:solidFill>
              </a:rPr>
              <a:t>Dagens tekst – Matteusevangeliet 4,1-11</a:t>
            </a:r>
            <a:r>
              <a:rPr lang="nb-NO" b="1" dirty="0"/>
              <a:t>:</a:t>
            </a:r>
          </a:p>
        </p:txBody>
      </p:sp>
      <p:sp>
        <p:nvSpPr>
          <p:cNvPr id="5" name="Plassholder for innhold 4">
            <a:extLst>
              <a:ext uri="{FF2B5EF4-FFF2-40B4-BE49-F238E27FC236}">
                <a16:creationId xmlns:a16="http://schemas.microsoft.com/office/drawing/2014/main" id="{8F00F022-9BED-44C0-90C7-8C8FDB19EDE4}"/>
              </a:ext>
            </a:extLst>
          </p:cNvPr>
          <p:cNvSpPr>
            <a:spLocks noGrp="1"/>
          </p:cNvSpPr>
          <p:nvPr>
            <p:ph idx="1"/>
          </p:nvPr>
        </p:nvSpPr>
        <p:spPr/>
        <p:txBody>
          <a:bodyPr>
            <a:normAutofit/>
          </a:bodyPr>
          <a:lstStyle/>
          <a:p>
            <a:pPr marL="0" indent="0">
              <a:lnSpc>
                <a:spcPct val="100000"/>
              </a:lnSpc>
              <a:buNone/>
            </a:pPr>
            <a:r>
              <a:rPr lang="nb-NO" sz="3200" dirty="0">
                <a:solidFill>
                  <a:schemeClr val="bg1"/>
                </a:solidFill>
              </a:rPr>
              <a:t>«Jesus ble så av Ånden ført ut i ødemarken for å bli fristet av djevelen.  </a:t>
            </a:r>
            <a:r>
              <a:rPr lang="nb-NO" sz="3200" baseline="30000" dirty="0">
                <a:solidFill>
                  <a:schemeClr val="bg1"/>
                </a:solidFill>
              </a:rPr>
              <a:t>2</a:t>
            </a:r>
            <a:r>
              <a:rPr lang="nb-NO" sz="3200" dirty="0">
                <a:solidFill>
                  <a:schemeClr val="bg1"/>
                </a:solidFill>
              </a:rPr>
              <a:t> Han fastet i førti dager og førti netter og ble til sist sulten.  </a:t>
            </a:r>
            <a:r>
              <a:rPr lang="nb-NO" sz="3200" baseline="30000" dirty="0">
                <a:solidFill>
                  <a:schemeClr val="bg1"/>
                </a:solidFill>
              </a:rPr>
              <a:t>3</a:t>
            </a:r>
            <a:r>
              <a:rPr lang="nb-NO" sz="3200" dirty="0">
                <a:solidFill>
                  <a:schemeClr val="bg1"/>
                </a:solidFill>
              </a:rPr>
              <a:t> Da kom fristeren til ham og sa: «Er du Guds Sønn, så si at disse steinene skal bli til brød!»  </a:t>
            </a:r>
            <a:r>
              <a:rPr lang="nb-NO" sz="3200" baseline="30000" dirty="0">
                <a:solidFill>
                  <a:schemeClr val="bg1"/>
                </a:solidFill>
              </a:rPr>
              <a:t>4</a:t>
            </a:r>
            <a:r>
              <a:rPr lang="nb-NO" sz="3200" dirty="0">
                <a:solidFill>
                  <a:schemeClr val="bg1"/>
                </a:solidFill>
              </a:rPr>
              <a:t> Jesus svarte: «Det står skrevet:</a:t>
            </a:r>
            <a:br>
              <a:rPr lang="nb-NO" sz="3200" dirty="0">
                <a:solidFill>
                  <a:schemeClr val="bg1"/>
                </a:solidFill>
              </a:rPr>
            </a:br>
            <a:r>
              <a:rPr lang="nb-NO" sz="3200" dirty="0">
                <a:solidFill>
                  <a:schemeClr val="bg1"/>
                </a:solidFill>
              </a:rPr>
              <a:t>          </a:t>
            </a:r>
            <a:r>
              <a:rPr lang="nb-NO" sz="3200" i="1" dirty="0">
                <a:solidFill>
                  <a:schemeClr val="bg1"/>
                </a:solidFill>
              </a:rPr>
              <a:t> Mennesket lever ikke av brød alene,</a:t>
            </a:r>
            <a:br>
              <a:rPr lang="nb-NO" sz="3200" dirty="0">
                <a:solidFill>
                  <a:schemeClr val="bg1"/>
                </a:solidFill>
              </a:rPr>
            </a:br>
            <a:r>
              <a:rPr lang="nb-NO" sz="3200" dirty="0">
                <a:solidFill>
                  <a:schemeClr val="bg1"/>
                </a:solidFill>
              </a:rPr>
              <a:t>          </a:t>
            </a:r>
            <a:r>
              <a:rPr lang="nb-NO" sz="3200" i="1" dirty="0">
                <a:solidFill>
                  <a:schemeClr val="bg1"/>
                </a:solidFill>
              </a:rPr>
              <a:t> men av hvert ord som kommer fra Guds munn.</a:t>
            </a:r>
            <a:r>
              <a:rPr lang="nb-NO" sz="3200" dirty="0">
                <a:solidFill>
                  <a:schemeClr val="bg1"/>
                </a:solidFill>
              </a:rPr>
              <a:t>»</a:t>
            </a:r>
          </a:p>
          <a:p>
            <a:pPr marL="0" indent="0">
              <a:lnSpc>
                <a:spcPct val="100000"/>
              </a:lnSpc>
              <a:buNone/>
            </a:pPr>
            <a:r>
              <a:rPr lang="nb-NO" sz="3200" dirty="0">
                <a:solidFill>
                  <a:schemeClr val="bg1"/>
                </a:solidFill>
              </a:rPr>
              <a:t> </a:t>
            </a:r>
          </a:p>
        </p:txBody>
      </p:sp>
    </p:spTree>
    <p:extLst>
      <p:ext uri="{BB962C8B-B14F-4D97-AF65-F5344CB8AC3E}">
        <p14:creationId xmlns:p14="http://schemas.microsoft.com/office/powerpoint/2010/main" val="1410774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5CAA6F04-46A6-4509-A5BC-8D18DFC70905}"/>
              </a:ext>
            </a:extLst>
          </p:cNvPr>
          <p:cNvSpPr>
            <a:spLocks noGrp="1"/>
          </p:cNvSpPr>
          <p:nvPr>
            <p:ph type="title"/>
          </p:nvPr>
        </p:nvSpPr>
        <p:spPr/>
        <p:txBody>
          <a:bodyPr/>
          <a:lstStyle/>
          <a:p>
            <a:endParaRPr lang="nb-NO"/>
          </a:p>
        </p:txBody>
      </p:sp>
      <p:sp>
        <p:nvSpPr>
          <p:cNvPr id="3" name="Plassholder for innhold 2">
            <a:extLst>
              <a:ext uri="{FF2B5EF4-FFF2-40B4-BE49-F238E27FC236}">
                <a16:creationId xmlns:a16="http://schemas.microsoft.com/office/drawing/2014/main" id="{99EF0125-E276-4887-943E-26E1D76EA73E}"/>
              </a:ext>
            </a:extLst>
          </p:cNvPr>
          <p:cNvSpPr>
            <a:spLocks noGrp="1"/>
          </p:cNvSpPr>
          <p:nvPr>
            <p:ph idx="1"/>
          </p:nvPr>
        </p:nvSpPr>
        <p:spPr>
          <a:xfrm>
            <a:off x="828675" y="1253331"/>
            <a:ext cx="10515600" cy="4351338"/>
          </a:xfrm>
        </p:spPr>
        <p:txBody>
          <a:bodyPr>
            <a:noAutofit/>
          </a:bodyPr>
          <a:lstStyle/>
          <a:p>
            <a:pPr marL="0" indent="0">
              <a:lnSpc>
                <a:spcPct val="120000"/>
              </a:lnSpc>
              <a:buNone/>
            </a:pPr>
            <a:r>
              <a:rPr lang="nb-NO" sz="3200" b="1" baseline="30000" dirty="0">
                <a:solidFill>
                  <a:schemeClr val="bg1"/>
                </a:solidFill>
              </a:rPr>
              <a:t>5</a:t>
            </a:r>
            <a:r>
              <a:rPr lang="nb-NO" sz="3200" dirty="0">
                <a:solidFill>
                  <a:schemeClr val="bg1"/>
                </a:solidFill>
              </a:rPr>
              <a:t> Da tok djevelen ham med til den hellige byen, stilte ham ytterst på tempelmuren  </a:t>
            </a:r>
            <a:r>
              <a:rPr lang="nb-NO" sz="3200" baseline="30000" dirty="0">
                <a:solidFill>
                  <a:schemeClr val="bg1"/>
                </a:solidFill>
              </a:rPr>
              <a:t>6</a:t>
            </a:r>
            <a:r>
              <a:rPr lang="nb-NO" sz="3200" dirty="0">
                <a:solidFill>
                  <a:schemeClr val="bg1"/>
                </a:solidFill>
              </a:rPr>
              <a:t> og sa: «Er du Guds Sønn, så kast deg ned herfra! For det står skrevet:</a:t>
            </a:r>
            <a:br>
              <a:rPr lang="nb-NO" sz="3200" dirty="0">
                <a:solidFill>
                  <a:schemeClr val="bg1"/>
                </a:solidFill>
              </a:rPr>
            </a:br>
            <a:r>
              <a:rPr lang="nb-NO" sz="3200" dirty="0">
                <a:solidFill>
                  <a:schemeClr val="bg1"/>
                </a:solidFill>
              </a:rPr>
              <a:t>          </a:t>
            </a:r>
            <a:r>
              <a:rPr lang="nb-NO" sz="3200" i="1" dirty="0">
                <a:solidFill>
                  <a:schemeClr val="bg1"/>
                </a:solidFill>
              </a:rPr>
              <a:t> Han skal gi englene sine befaling om deg.</a:t>
            </a:r>
            <a:br>
              <a:rPr lang="nb-NO" sz="3200" dirty="0">
                <a:solidFill>
                  <a:schemeClr val="bg1"/>
                </a:solidFill>
              </a:rPr>
            </a:br>
            <a:r>
              <a:rPr lang="nb-NO" sz="3200" dirty="0">
                <a:solidFill>
                  <a:schemeClr val="bg1"/>
                </a:solidFill>
              </a:rPr>
              <a:t>Og:          </a:t>
            </a:r>
            <a:r>
              <a:rPr lang="nb-NO" sz="3200" i="1" dirty="0">
                <a:solidFill>
                  <a:schemeClr val="bg1"/>
                </a:solidFill>
              </a:rPr>
              <a:t> De skal bære deg på hendene</a:t>
            </a:r>
            <a:br>
              <a:rPr lang="nb-NO" sz="3200" dirty="0">
                <a:solidFill>
                  <a:schemeClr val="bg1"/>
                </a:solidFill>
              </a:rPr>
            </a:br>
            <a:r>
              <a:rPr lang="nb-NO" sz="3200" dirty="0">
                <a:solidFill>
                  <a:schemeClr val="bg1"/>
                </a:solidFill>
              </a:rPr>
              <a:t>          </a:t>
            </a:r>
            <a:r>
              <a:rPr lang="nb-NO" sz="3200" i="1" dirty="0">
                <a:solidFill>
                  <a:schemeClr val="bg1"/>
                </a:solidFill>
              </a:rPr>
              <a:t> så du ikke støter foten mot noen stein.</a:t>
            </a:r>
            <a:r>
              <a:rPr lang="nb-NO" sz="3200" dirty="0">
                <a:solidFill>
                  <a:schemeClr val="bg1"/>
                </a:solidFill>
              </a:rPr>
              <a:t>»</a:t>
            </a:r>
            <a:br>
              <a:rPr lang="nb-NO" sz="3200" dirty="0">
                <a:solidFill>
                  <a:schemeClr val="bg1"/>
                </a:solidFill>
              </a:rPr>
            </a:br>
            <a:r>
              <a:rPr lang="nb-NO" sz="3200" dirty="0">
                <a:solidFill>
                  <a:schemeClr val="bg1"/>
                </a:solidFill>
              </a:rPr>
              <a:t> </a:t>
            </a:r>
            <a:r>
              <a:rPr lang="nb-NO" sz="3200" baseline="30000" dirty="0">
                <a:solidFill>
                  <a:schemeClr val="bg1"/>
                </a:solidFill>
              </a:rPr>
              <a:t>7</a:t>
            </a:r>
            <a:r>
              <a:rPr lang="nb-NO" sz="3200" dirty="0">
                <a:solidFill>
                  <a:schemeClr val="bg1"/>
                </a:solidFill>
              </a:rPr>
              <a:t> Men Jesus sa til ham: «Det står også skrevet:</a:t>
            </a:r>
            <a:br>
              <a:rPr lang="nb-NO" sz="3200" dirty="0">
                <a:solidFill>
                  <a:schemeClr val="bg1"/>
                </a:solidFill>
              </a:rPr>
            </a:br>
            <a:r>
              <a:rPr lang="nb-NO" sz="3200" dirty="0">
                <a:solidFill>
                  <a:schemeClr val="bg1"/>
                </a:solidFill>
              </a:rPr>
              <a:t>          </a:t>
            </a:r>
            <a:r>
              <a:rPr lang="nb-NO" sz="3200" i="1" dirty="0">
                <a:solidFill>
                  <a:schemeClr val="bg1"/>
                </a:solidFill>
              </a:rPr>
              <a:t> Du skal ikke sette Herren din Gud på prøve.</a:t>
            </a:r>
            <a:r>
              <a:rPr lang="nb-NO" sz="3200" dirty="0">
                <a:solidFill>
                  <a:schemeClr val="bg1"/>
                </a:solidFill>
              </a:rPr>
              <a:t>»</a:t>
            </a:r>
            <a:br>
              <a:rPr lang="nb-NO" sz="3200" dirty="0"/>
            </a:br>
            <a:endParaRPr lang="nb-NO" sz="3200" dirty="0"/>
          </a:p>
        </p:txBody>
      </p:sp>
      <p:sp>
        <p:nvSpPr>
          <p:cNvPr id="5" name="Plassholder for innhold 2">
            <a:extLst>
              <a:ext uri="{FF2B5EF4-FFF2-40B4-BE49-F238E27FC236}">
                <a16:creationId xmlns:a16="http://schemas.microsoft.com/office/drawing/2014/main" id="{B37C6685-9982-4CA9-BFE3-C99E2916D6D4}"/>
              </a:ext>
            </a:extLst>
          </p:cNvPr>
          <p:cNvSpPr txBox="1">
            <a:spLocks/>
          </p:cNvSpPr>
          <p:nvPr/>
        </p:nvSpPr>
        <p:spPr>
          <a:xfrm>
            <a:off x="847725" y="1253331"/>
            <a:ext cx="10515600"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Font typeface="Arial" panose="020B0604020202020204" pitchFamily="34" charset="0"/>
              <a:buNone/>
            </a:pPr>
            <a:br>
              <a:rPr lang="nb-NO" sz="3200" dirty="0"/>
            </a:br>
            <a:endParaRPr lang="nb-NO" sz="3200" dirty="0"/>
          </a:p>
        </p:txBody>
      </p:sp>
    </p:spTree>
    <p:extLst>
      <p:ext uri="{BB962C8B-B14F-4D97-AF65-F5344CB8AC3E}">
        <p14:creationId xmlns:p14="http://schemas.microsoft.com/office/powerpoint/2010/main" val="3160778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2E9DB32-23B2-474E-AB7C-64674585AE53}"/>
              </a:ext>
            </a:extLst>
          </p:cNvPr>
          <p:cNvSpPr>
            <a:spLocks noGrp="1"/>
          </p:cNvSpPr>
          <p:nvPr>
            <p:ph type="title"/>
          </p:nvPr>
        </p:nvSpPr>
        <p:spPr/>
        <p:txBody>
          <a:bodyPr/>
          <a:lstStyle/>
          <a:p>
            <a:endParaRPr lang="nb-NO" dirty="0"/>
          </a:p>
        </p:txBody>
      </p:sp>
      <p:sp>
        <p:nvSpPr>
          <p:cNvPr id="3" name="Plassholder for innhold 2">
            <a:extLst>
              <a:ext uri="{FF2B5EF4-FFF2-40B4-BE49-F238E27FC236}">
                <a16:creationId xmlns:a16="http://schemas.microsoft.com/office/drawing/2014/main" id="{E6D94DFE-8422-4CBA-BF03-E99C928706AD}"/>
              </a:ext>
            </a:extLst>
          </p:cNvPr>
          <p:cNvSpPr>
            <a:spLocks noGrp="1"/>
          </p:cNvSpPr>
          <p:nvPr>
            <p:ph idx="1"/>
          </p:nvPr>
        </p:nvSpPr>
        <p:spPr/>
        <p:txBody>
          <a:bodyPr>
            <a:normAutofit/>
          </a:bodyPr>
          <a:lstStyle/>
          <a:p>
            <a:pPr marL="0" indent="0">
              <a:lnSpc>
                <a:spcPct val="100000"/>
              </a:lnSpc>
              <a:buNone/>
            </a:pPr>
            <a:r>
              <a:rPr lang="nb-NO" dirty="0">
                <a:solidFill>
                  <a:schemeClr val="bg1"/>
                </a:solidFill>
              </a:rPr>
              <a:t> </a:t>
            </a:r>
            <a:r>
              <a:rPr lang="nb-NO" sz="3200" baseline="30000" dirty="0">
                <a:solidFill>
                  <a:schemeClr val="bg1"/>
                </a:solidFill>
              </a:rPr>
              <a:t>8</a:t>
            </a:r>
            <a:r>
              <a:rPr lang="nb-NO" sz="3200" dirty="0">
                <a:solidFill>
                  <a:schemeClr val="bg1"/>
                </a:solidFill>
              </a:rPr>
              <a:t> Så tok djevelen ham med seg opp på et meget høyt fjell og viste ham alle verdens riker og deres herlighet  </a:t>
            </a:r>
            <a:r>
              <a:rPr lang="nb-NO" sz="3200" baseline="30000" dirty="0">
                <a:solidFill>
                  <a:schemeClr val="bg1"/>
                </a:solidFill>
              </a:rPr>
              <a:t>9</a:t>
            </a:r>
            <a:r>
              <a:rPr lang="nb-NO" sz="3200" dirty="0">
                <a:solidFill>
                  <a:schemeClr val="bg1"/>
                </a:solidFill>
              </a:rPr>
              <a:t> og sa: «Alt dette vil jeg gi deg dersom du faller ned og tilber meg.» </a:t>
            </a:r>
            <a:r>
              <a:rPr lang="nb-NO" sz="3200" baseline="30000" dirty="0">
                <a:solidFill>
                  <a:schemeClr val="bg1"/>
                </a:solidFill>
              </a:rPr>
              <a:t>10</a:t>
            </a:r>
            <a:r>
              <a:rPr lang="nb-NO" sz="3200" dirty="0">
                <a:solidFill>
                  <a:schemeClr val="bg1"/>
                </a:solidFill>
              </a:rPr>
              <a:t> Da sa Jesus til ham: «Bort fra meg, Satan! For det står skrevet:</a:t>
            </a:r>
            <a:br>
              <a:rPr lang="nb-NO" sz="3200" dirty="0">
                <a:solidFill>
                  <a:schemeClr val="bg1"/>
                </a:solidFill>
              </a:rPr>
            </a:br>
            <a:r>
              <a:rPr lang="nb-NO" sz="3200" dirty="0">
                <a:solidFill>
                  <a:schemeClr val="bg1"/>
                </a:solidFill>
              </a:rPr>
              <a:t>          </a:t>
            </a:r>
            <a:r>
              <a:rPr lang="nb-NO" sz="3200" i="1" dirty="0">
                <a:solidFill>
                  <a:schemeClr val="bg1"/>
                </a:solidFill>
              </a:rPr>
              <a:t> Herren din Gud skal du tilbe,</a:t>
            </a:r>
            <a:br>
              <a:rPr lang="nb-NO" sz="3200" dirty="0">
                <a:solidFill>
                  <a:schemeClr val="bg1"/>
                </a:solidFill>
              </a:rPr>
            </a:br>
            <a:r>
              <a:rPr lang="nb-NO" sz="3200" dirty="0">
                <a:solidFill>
                  <a:schemeClr val="bg1"/>
                </a:solidFill>
              </a:rPr>
              <a:t>          </a:t>
            </a:r>
            <a:r>
              <a:rPr lang="nb-NO" sz="3200" i="1" dirty="0">
                <a:solidFill>
                  <a:schemeClr val="bg1"/>
                </a:solidFill>
              </a:rPr>
              <a:t> og ham alene skal du tjene.</a:t>
            </a:r>
            <a:r>
              <a:rPr lang="nb-NO" sz="3200" dirty="0">
                <a:solidFill>
                  <a:schemeClr val="bg1"/>
                </a:solidFill>
              </a:rPr>
              <a:t>» (5 Mos 6,13)</a:t>
            </a:r>
            <a:br>
              <a:rPr lang="nb-NO" sz="3200" dirty="0">
                <a:solidFill>
                  <a:schemeClr val="bg1"/>
                </a:solidFill>
              </a:rPr>
            </a:br>
            <a:r>
              <a:rPr lang="nb-NO" sz="3200" baseline="30000" dirty="0">
                <a:solidFill>
                  <a:schemeClr val="bg1"/>
                </a:solidFill>
              </a:rPr>
              <a:t>11</a:t>
            </a:r>
            <a:r>
              <a:rPr lang="nb-NO" sz="3200" dirty="0">
                <a:solidFill>
                  <a:schemeClr val="bg1"/>
                </a:solidFill>
              </a:rPr>
              <a:t> Da forlot djevelen ham, og se, engler kom og tjente ham».</a:t>
            </a:r>
          </a:p>
        </p:txBody>
      </p:sp>
    </p:spTree>
    <p:extLst>
      <p:ext uri="{BB962C8B-B14F-4D97-AF65-F5344CB8AC3E}">
        <p14:creationId xmlns:p14="http://schemas.microsoft.com/office/powerpoint/2010/main" val="3610880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569A820-F7EE-48A9-B625-225B48D102B8}"/>
              </a:ext>
            </a:extLst>
          </p:cNvPr>
          <p:cNvSpPr>
            <a:spLocks noGrp="1"/>
          </p:cNvSpPr>
          <p:nvPr>
            <p:ph type="title"/>
          </p:nvPr>
        </p:nvSpPr>
        <p:spPr/>
        <p:txBody>
          <a:bodyPr/>
          <a:lstStyle/>
          <a:p>
            <a:r>
              <a:rPr lang="nb-NO" b="1" dirty="0">
                <a:solidFill>
                  <a:schemeClr val="bg1"/>
                </a:solidFill>
              </a:rPr>
              <a:t>2. Jesus blir fristet i ødemarken</a:t>
            </a:r>
          </a:p>
        </p:txBody>
      </p:sp>
      <p:sp>
        <p:nvSpPr>
          <p:cNvPr id="3" name="Plassholder for innhold 2">
            <a:extLst>
              <a:ext uri="{FF2B5EF4-FFF2-40B4-BE49-F238E27FC236}">
                <a16:creationId xmlns:a16="http://schemas.microsoft.com/office/drawing/2014/main" id="{6002BB9A-1695-4065-A8D6-14CE1AEA4D66}"/>
              </a:ext>
            </a:extLst>
          </p:cNvPr>
          <p:cNvSpPr>
            <a:spLocks noGrp="1"/>
          </p:cNvSpPr>
          <p:nvPr>
            <p:ph idx="1"/>
          </p:nvPr>
        </p:nvSpPr>
        <p:spPr/>
        <p:txBody>
          <a:bodyPr>
            <a:normAutofit/>
          </a:bodyPr>
          <a:lstStyle/>
          <a:p>
            <a:pPr>
              <a:buFont typeface="Wingdings" panose="05000000000000000000" pitchFamily="2" charset="2"/>
              <a:buChar char="Ø"/>
            </a:pPr>
            <a:r>
              <a:rPr lang="nb-NO" dirty="0">
                <a:solidFill>
                  <a:schemeClr val="bg1"/>
                </a:solidFill>
              </a:rPr>
              <a:t> Fra dåp til fristelse</a:t>
            </a:r>
          </a:p>
          <a:p>
            <a:pPr>
              <a:buFont typeface="Wingdings" panose="05000000000000000000" pitchFamily="2" charset="2"/>
              <a:buChar char="Ø"/>
            </a:pPr>
            <a:r>
              <a:rPr lang="nb-NO" dirty="0">
                <a:solidFill>
                  <a:schemeClr val="bg1"/>
                </a:solidFill>
              </a:rPr>
              <a:t>Jesu dåp Matt 3,16-17</a:t>
            </a:r>
          </a:p>
          <a:p>
            <a:pPr marL="0" indent="0">
              <a:lnSpc>
                <a:spcPct val="100000"/>
              </a:lnSpc>
              <a:buNone/>
            </a:pPr>
            <a:r>
              <a:rPr lang="nb-NO" sz="3200" dirty="0">
                <a:solidFill>
                  <a:schemeClr val="bg1"/>
                </a:solidFill>
              </a:rPr>
              <a:t> »</a:t>
            </a:r>
            <a:r>
              <a:rPr lang="nb-NO" sz="3200" baseline="30000" dirty="0">
                <a:solidFill>
                  <a:schemeClr val="bg1"/>
                </a:solidFill>
              </a:rPr>
              <a:t>16</a:t>
            </a:r>
            <a:r>
              <a:rPr lang="nb-NO" sz="3200" dirty="0">
                <a:solidFill>
                  <a:schemeClr val="bg1"/>
                </a:solidFill>
              </a:rPr>
              <a:t> Da Jesus var blitt døpt, steg han straks opp av vannet. Og se, himmelen åpnet seg, og han så Guds Ånd komme ned over seg som en due. </a:t>
            </a:r>
            <a:r>
              <a:rPr lang="nb-NO" sz="3200" baseline="30000" dirty="0">
                <a:solidFill>
                  <a:schemeClr val="bg1"/>
                </a:solidFill>
              </a:rPr>
              <a:t>17</a:t>
            </a:r>
            <a:r>
              <a:rPr lang="nb-NO" sz="3200" dirty="0">
                <a:solidFill>
                  <a:schemeClr val="bg1"/>
                </a:solidFill>
              </a:rPr>
              <a:t> Og det lød en røst fra himmelen: «Dette er min Sønn, den elskede, i ham har jeg min glede».</a:t>
            </a:r>
          </a:p>
        </p:txBody>
      </p:sp>
    </p:spTree>
    <p:extLst>
      <p:ext uri="{BB962C8B-B14F-4D97-AF65-F5344CB8AC3E}">
        <p14:creationId xmlns:p14="http://schemas.microsoft.com/office/powerpoint/2010/main" val="2866926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569A820-F7EE-48A9-B625-225B48D102B8}"/>
              </a:ext>
            </a:extLst>
          </p:cNvPr>
          <p:cNvSpPr>
            <a:spLocks noGrp="1"/>
          </p:cNvSpPr>
          <p:nvPr>
            <p:ph type="title"/>
          </p:nvPr>
        </p:nvSpPr>
        <p:spPr/>
        <p:txBody>
          <a:bodyPr/>
          <a:lstStyle/>
          <a:p>
            <a:r>
              <a:rPr lang="nb-NO" b="1" dirty="0">
                <a:solidFill>
                  <a:schemeClr val="bg1"/>
                </a:solidFill>
              </a:rPr>
              <a:t>2. Jesus blir fristet i ødemarken</a:t>
            </a:r>
          </a:p>
        </p:txBody>
      </p:sp>
      <p:sp>
        <p:nvSpPr>
          <p:cNvPr id="3" name="Plassholder for innhold 2">
            <a:extLst>
              <a:ext uri="{FF2B5EF4-FFF2-40B4-BE49-F238E27FC236}">
                <a16:creationId xmlns:a16="http://schemas.microsoft.com/office/drawing/2014/main" id="{6002BB9A-1695-4065-A8D6-14CE1AEA4D66}"/>
              </a:ext>
            </a:extLst>
          </p:cNvPr>
          <p:cNvSpPr>
            <a:spLocks noGrp="1"/>
          </p:cNvSpPr>
          <p:nvPr>
            <p:ph idx="1"/>
          </p:nvPr>
        </p:nvSpPr>
        <p:spPr/>
        <p:txBody>
          <a:bodyPr/>
          <a:lstStyle/>
          <a:p>
            <a:pPr>
              <a:buFont typeface="Wingdings" panose="05000000000000000000" pitchFamily="2" charset="2"/>
              <a:buChar char="Ø"/>
            </a:pPr>
            <a:r>
              <a:rPr lang="nb-NO" dirty="0">
                <a:solidFill>
                  <a:schemeClr val="bg1"/>
                </a:solidFill>
              </a:rPr>
              <a:t> </a:t>
            </a:r>
            <a:r>
              <a:rPr lang="nb-NO" sz="3200" dirty="0">
                <a:solidFill>
                  <a:schemeClr val="bg1"/>
                </a:solidFill>
              </a:rPr>
              <a:t>Fra dåp til fristelse</a:t>
            </a:r>
          </a:p>
          <a:p>
            <a:pPr>
              <a:buFont typeface="Wingdings" panose="05000000000000000000" pitchFamily="2" charset="2"/>
              <a:buChar char="Ø"/>
            </a:pPr>
            <a:r>
              <a:rPr lang="nb-NO" sz="3200" dirty="0">
                <a:solidFill>
                  <a:schemeClr val="bg1"/>
                </a:solidFill>
              </a:rPr>
              <a:t>Hva Jesus ble fristet på?</a:t>
            </a:r>
          </a:p>
          <a:p>
            <a:pPr>
              <a:buFontTx/>
              <a:buChar char="-"/>
            </a:pPr>
            <a:r>
              <a:rPr lang="nb-NO" sz="3200" dirty="0">
                <a:solidFill>
                  <a:schemeClr val="bg1"/>
                </a:solidFill>
              </a:rPr>
              <a:t>Sin identitet</a:t>
            </a:r>
          </a:p>
          <a:p>
            <a:pPr>
              <a:buFontTx/>
              <a:buChar char="-"/>
            </a:pPr>
            <a:r>
              <a:rPr lang="nb-NO" sz="3200" dirty="0">
                <a:solidFill>
                  <a:schemeClr val="bg1"/>
                </a:solidFill>
              </a:rPr>
              <a:t>Sitt kall</a:t>
            </a:r>
          </a:p>
          <a:p>
            <a:pPr>
              <a:buFontTx/>
              <a:buChar char="-"/>
            </a:pPr>
            <a:r>
              <a:rPr lang="nb-NO" sz="3200" dirty="0">
                <a:solidFill>
                  <a:schemeClr val="bg1"/>
                </a:solidFill>
              </a:rPr>
              <a:t>Sin lydighet</a:t>
            </a:r>
          </a:p>
        </p:txBody>
      </p:sp>
    </p:spTree>
    <p:extLst>
      <p:ext uri="{BB962C8B-B14F-4D97-AF65-F5344CB8AC3E}">
        <p14:creationId xmlns:p14="http://schemas.microsoft.com/office/powerpoint/2010/main" val="1079208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C0099"/>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569A820-F7EE-48A9-B625-225B48D102B8}"/>
              </a:ext>
            </a:extLst>
          </p:cNvPr>
          <p:cNvSpPr>
            <a:spLocks noGrp="1"/>
          </p:cNvSpPr>
          <p:nvPr>
            <p:ph type="title"/>
          </p:nvPr>
        </p:nvSpPr>
        <p:spPr/>
        <p:txBody>
          <a:bodyPr/>
          <a:lstStyle/>
          <a:p>
            <a:r>
              <a:rPr lang="nb-NO" b="1" dirty="0">
                <a:solidFill>
                  <a:schemeClr val="bg1"/>
                </a:solidFill>
              </a:rPr>
              <a:t>2. Jesus blir fristet i ødemarken</a:t>
            </a:r>
          </a:p>
        </p:txBody>
      </p:sp>
      <p:sp>
        <p:nvSpPr>
          <p:cNvPr id="3" name="Plassholder for innhold 2">
            <a:extLst>
              <a:ext uri="{FF2B5EF4-FFF2-40B4-BE49-F238E27FC236}">
                <a16:creationId xmlns:a16="http://schemas.microsoft.com/office/drawing/2014/main" id="{6002BB9A-1695-4065-A8D6-14CE1AEA4D66}"/>
              </a:ext>
            </a:extLst>
          </p:cNvPr>
          <p:cNvSpPr>
            <a:spLocks noGrp="1"/>
          </p:cNvSpPr>
          <p:nvPr>
            <p:ph idx="1"/>
          </p:nvPr>
        </p:nvSpPr>
        <p:spPr/>
        <p:txBody>
          <a:bodyPr>
            <a:normAutofit/>
          </a:bodyPr>
          <a:lstStyle/>
          <a:p>
            <a:pPr>
              <a:lnSpc>
                <a:spcPct val="100000"/>
              </a:lnSpc>
              <a:buFont typeface="Wingdings" panose="05000000000000000000" pitchFamily="2" charset="2"/>
              <a:buChar char="Ø"/>
            </a:pPr>
            <a:r>
              <a:rPr lang="nb-NO" sz="3200" dirty="0">
                <a:solidFill>
                  <a:schemeClr val="bg1"/>
                </a:solidFill>
              </a:rPr>
              <a:t> Hva Jesus ble prøvd med?</a:t>
            </a:r>
          </a:p>
          <a:p>
            <a:pPr>
              <a:lnSpc>
                <a:spcPct val="100000"/>
              </a:lnSpc>
              <a:buFontTx/>
              <a:buChar char="-"/>
            </a:pPr>
            <a:r>
              <a:rPr lang="nb-NO" sz="3200" dirty="0">
                <a:solidFill>
                  <a:schemeClr val="bg1"/>
                </a:solidFill>
              </a:rPr>
              <a:t>Fristelse 1: Å gjøre steiner til brød</a:t>
            </a:r>
          </a:p>
          <a:p>
            <a:pPr marL="0" indent="0">
              <a:lnSpc>
                <a:spcPct val="100000"/>
              </a:lnSpc>
              <a:buNone/>
            </a:pPr>
            <a:r>
              <a:rPr lang="nb-NO" sz="3200" dirty="0">
                <a:solidFill>
                  <a:schemeClr val="bg1"/>
                </a:solidFill>
              </a:rPr>
              <a:t>Jesus svarte: «Det står skrevet:</a:t>
            </a:r>
            <a:br>
              <a:rPr lang="nb-NO" sz="3200" dirty="0">
                <a:solidFill>
                  <a:schemeClr val="bg1"/>
                </a:solidFill>
              </a:rPr>
            </a:br>
            <a:r>
              <a:rPr lang="nb-NO" sz="3200" dirty="0">
                <a:solidFill>
                  <a:schemeClr val="bg1"/>
                </a:solidFill>
              </a:rPr>
              <a:t>          </a:t>
            </a:r>
            <a:r>
              <a:rPr lang="nb-NO" sz="3200" i="1" dirty="0">
                <a:solidFill>
                  <a:schemeClr val="bg1"/>
                </a:solidFill>
              </a:rPr>
              <a:t> Mennesket lever ikke av brød alene,</a:t>
            </a:r>
            <a:br>
              <a:rPr lang="nb-NO" sz="3200" dirty="0">
                <a:solidFill>
                  <a:schemeClr val="bg1"/>
                </a:solidFill>
              </a:rPr>
            </a:br>
            <a:r>
              <a:rPr lang="nb-NO" sz="3200" dirty="0">
                <a:solidFill>
                  <a:schemeClr val="bg1"/>
                </a:solidFill>
              </a:rPr>
              <a:t>          </a:t>
            </a:r>
            <a:r>
              <a:rPr lang="nb-NO" sz="3200" i="1" dirty="0">
                <a:solidFill>
                  <a:schemeClr val="bg1"/>
                </a:solidFill>
              </a:rPr>
              <a:t> men av hvert ord som kommer fra Guds munn.</a:t>
            </a:r>
            <a:r>
              <a:rPr lang="nb-NO" sz="3200" dirty="0">
                <a:solidFill>
                  <a:schemeClr val="bg1"/>
                </a:solidFill>
              </a:rPr>
              <a:t>»</a:t>
            </a:r>
          </a:p>
          <a:p>
            <a:pPr marL="0" indent="0">
              <a:lnSpc>
                <a:spcPct val="100000"/>
              </a:lnSpc>
              <a:buNone/>
            </a:pPr>
            <a:r>
              <a:rPr lang="nb-NO" sz="3200" dirty="0">
                <a:solidFill>
                  <a:schemeClr val="bg1"/>
                </a:solidFill>
              </a:rPr>
              <a:t>(Matt 4,4)</a:t>
            </a:r>
          </a:p>
        </p:txBody>
      </p:sp>
    </p:spTree>
    <p:extLst>
      <p:ext uri="{BB962C8B-B14F-4D97-AF65-F5344CB8AC3E}">
        <p14:creationId xmlns:p14="http://schemas.microsoft.com/office/powerpoint/2010/main" val="1828567916"/>
      </p:ext>
    </p:extLst>
  </p:cSld>
  <p:clrMapOvr>
    <a:masterClrMapping/>
  </p:clrMapOvr>
</p:sld>
</file>

<file path=ppt/theme/theme1.xml><?xml version="1.0" encoding="utf-8"?>
<a:theme xmlns:a="http://schemas.openxmlformats.org/drawingml/2006/main" name="Office Theme">
  <a:themeElements>
    <a:clrScheme name="Office-tema">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377</TotalTime>
  <Words>1570</Words>
  <Application>Microsoft Office PowerPoint</Application>
  <PresentationFormat>Widescreen</PresentationFormat>
  <Paragraphs>124</Paragraphs>
  <Slides>26</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26</vt:i4>
      </vt:variant>
    </vt:vector>
  </HeadingPairs>
  <TitlesOfParts>
    <vt:vector size="31" baseType="lpstr">
      <vt:lpstr>Arial</vt:lpstr>
      <vt:lpstr>Calibri</vt:lpstr>
      <vt:lpstr>Calibri Light</vt:lpstr>
      <vt:lpstr>Wingdings</vt:lpstr>
      <vt:lpstr>Office Theme</vt:lpstr>
      <vt:lpstr>Jesu fristelse og seier - vårt håp?</vt:lpstr>
      <vt:lpstr>Innledning</vt:lpstr>
      <vt:lpstr>Innledning</vt:lpstr>
      <vt:lpstr>Dagens tekst – Matteusevangeliet 4,1-11:</vt:lpstr>
      <vt:lpstr>PowerPoint-presentasjon</vt:lpstr>
      <vt:lpstr>PowerPoint-presentasjon</vt:lpstr>
      <vt:lpstr>2. Jesus blir fristet i ødemarken</vt:lpstr>
      <vt:lpstr>2. Jesus blir fristet i ødemarken</vt:lpstr>
      <vt:lpstr>2. Jesus blir fristet i ødemarken</vt:lpstr>
      <vt:lpstr>2. Jesus blir fristet i ødemarken</vt:lpstr>
      <vt:lpstr>2. Jesus blir fristet i ødemarken</vt:lpstr>
      <vt:lpstr>2. Jesus blir fristet i ødemarken</vt:lpstr>
      <vt:lpstr>2. Jesus blir fristet i ødemarken </vt:lpstr>
      <vt:lpstr>3. Hva om Jesus hadde falt i fristelse?</vt:lpstr>
      <vt:lpstr>4. Våre levekår i verden</vt:lpstr>
      <vt:lpstr>4. Våre levekår i verden</vt:lpstr>
      <vt:lpstr>4. Våre levekår i verden</vt:lpstr>
      <vt:lpstr>4. Våre levekår i verden</vt:lpstr>
      <vt:lpstr>4. Våre levekår i verden</vt:lpstr>
      <vt:lpstr>5. Vi og våre fristelser og prøvelser</vt:lpstr>
      <vt:lpstr>5. Vi og våre fristelser og prøvelser</vt:lpstr>
      <vt:lpstr>6. En vei til å bli stående i fristelser</vt:lpstr>
      <vt:lpstr>6. En vei til å bli stående i fristelser</vt:lpstr>
      <vt:lpstr>6. En vei til å bli stående i fristelser</vt:lpstr>
      <vt:lpstr>6. En vei til å bli stående i fristelser </vt:lpstr>
      <vt:lpstr>6. En vei til å bli stående i fristelser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 fristelse og våre fristelser</dc:title>
  <dc:creator>Svein Erik Skibrek</dc:creator>
  <cp:lastModifiedBy>Svein Erik Skibrek</cp:lastModifiedBy>
  <cp:revision>26</cp:revision>
  <cp:lastPrinted>2020-03-01T07:23:41Z</cp:lastPrinted>
  <dcterms:created xsi:type="dcterms:W3CDTF">2020-02-29T16:10:34Z</dcterms:created>
  <dcterms:modified xsi:type="dcterms:W3CDTF">2020-03-01T08:54:27Z</dcterms:modified>
</cp:coreProperties>
</file>